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embeddings/oleObject1.bin" ContentType="application/vnd.openxmlformats-officedocument.oleObject"/>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embeddings/oleObject2.bin" ContentType="application/vnd.openxmlformats-officedocument.oleObject"/>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91" r:id="rId1"/>
  </p:sldMasterIdLst>
  <p:notesMasterIdLst>
    <p:notesMasterId r:id="rId28"/>
  </p:notesMasterIdLst>
  <p:sldIdLst>
    <p:sldId id="292" r:id="rId2"/>
    <p:sldId id="256" r:id="rId3"/>
    <p:sldId id="257" r:id="rId4"/>
    <p:sldId id="261" r:id="rId5"/>
    <p:sldId id="263" r:id="rId6"/>
    <p:sldId id="264" r:id="rId7"/>
    <p:sldId id="265" r:id="rId8"/>
    <p:sldId id="267" r:id="rId9"/>
    <p:sldId id="288" r:id="rId10"/>
    <p:sldId id="270" r:id="rId11"/>
    <p:sldId id="271" r:id="rId12"/>
    <p:sldId id="272" r:id="rId13"/>
    <p:sldId id="273" r:id="rId14"/>
    <p:sldId id="274" r:id="rId15"/>
    <p:sldId id="275" r:id="rId16"/>
    <p:sldId id="277" r:id="rId17"/>
    <p:sldId id="279" r:id="rId18"/>
    <p:sldId id="289" r:id="rId19"/>
    <p:sldId id="290" r:id="rId20"/>
    <p:sldId id="291" r:id="rId21"/>
    <p:sldId id="280" r:id="rId22"/>
    <p:sldId id="282" r:id="rId23"/>
    <p:sldId id="285" r:id="rId24"/>
    <p:sldId id="283" r:id="rId25"/>
    <p:sldId id="286" r:id="rId26"/>
    <p:sldId id="284" r:id="rId27"/>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charset="0"/>
        <a:ea typeface="+mn-ea"/>
        <a:cs typeface="Arial" charset="0"/>
      </a:defRPr>
    </a:lvl1pPr>
    <a:lvl2pPr marL="457200" algn="l" rtl="0" fontAlgn="base">
      <a:spcBef>
        <a:spcPct val="0"/>
      </a:spcBef>
      <a:spcAft>
        <a:spcPct val="0"/>
      </a:spcAft>
      <a:defRPr sz="2400" kern="1200">
        <a:solidFill>
          <a:schemeClr val="tx1"/>
        </a:solidFill>
        <a:latin typeface="Arial" charset="0"/>
        <a:ea typeface="+mn-ea"/>
        <a:cs typeface="Arial" charset="0"/>
      </a:defRPr>
    </a:lvl2pPr>
    <a:lvl3pPr marL="914400" algn="l" rtl="0" fontAlgn="base">
      <a:spcBef>
        <a:spcPct val="0"/>
      </a:spcBef>
      <a:spcAft>
        <a:spcPct val="0"/>
      </a:spcAft>
      <a:defRPr sz="2400" kern="1200">
        <a:solidFill>
          <a:schemeClr val="tx1"/>
        </a:solidFill>
        <a:latin typeface="Arial" charset="0"/>
        <a:ea typeface="+mn-ea"/>
        <a:cs typeface="Arial" charset="0"/>
      </a:defRPr>
    </a:lvl3pPr>
    <a:lvl4pPr marL="1371600" algn="l" rtl="0" fontAlgn="base">
      <a:spcBef>
        <a:spcPct val="0"/>
      </a:spcBef>
      <a:spcAft>
        <a:spcPct val="0"/>
      </a:spcAft>
      <a:defRPr sz="2400" kern="1200">
        <a:solidFill>
          <a:schemeClr val="tx1"/>
        </a:solidFill>
        <a:latin typeface="Arial" charset="0"/>
        <a:ea typeface="+mn-ea"/>
        <a:cs typeface="Arial" charset="0"/>
      </a:defRPr>
    </a:lvl4pPr>
    <a:lvl5pPr marL="1828800" algn="l" rtl="0" fontAlgn="base">
      <a:spcBef>
        <a:spcPct val="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0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554" autoAdjust="0"/>
  </p:normalViewPr>
  <p:slideViewPr>
    <p:cSldViewPr>
      <p:cViewPr varScale="1">
        <p:scale>
          <a:sx n="82" d="100"/>
          <a:sy n="82" d="100"/>
        </p:scale>
        <p:origin x="-1864" y="-112"/>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Lst>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5" d="100"/>
          <a:sy n="55" d="100"/>
        </p:scale>
        <p:origin x="-2598" y="-96"/>
      </p:cViewPr>
      <p:guideLst>
        <p:guide orient="horz" pos="2880"/>
        <p:guide pos="2160"/>
      </p:guideLst>
    </p:cSldViewPr>
  </p:notesViewPr>
  <p:gridSpacing cx="75895" cy="75895"/>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_rels/viewProps.xml.rels><?xml version="1.0" encoding="UTF-8" standalone="yes"?>
<Relationships xmlns="http://schemas.openxmlformats.org/package/2006/relationships"><Relationship Id="rId3" Type="http://schemas.openxmlformats.org/officeDocument/2006/relationships/slide" Target="slides/slide8.xml"/><Relationship Id="rId4" Type="http://schemas.openxmlformats.org/officeDocument/2006/relationships/slide" Target="slides/slide10.xml"/><Relationship Id="rId5" Type="http://schemas.openxmlformats.org/officeDocument/2006/relationships/slide" Target="slides/slide26.xml"/><Relationship Id="rId1" Type="http://schemas.openxmlformats.org/officeDocument/2006/relationships/slide" Target="slides/slide3.xml"/><Relationship Id="rId2"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FC229F-9EEB-46FA-AB30-B3336739924D}" type="doc">
      <dgm:prSet loTypeId="urn:microsoft.com/office/officeart/2005/8/layout/hierarchy1" loCatId="hierarchy" qsTypeId="urn:microsoft.com/office/officeart/2005/8/quickstyle/3d8" qsCatId="3D" csTypeId="urn:microsoft.com/office/officeart/2005/8/colors/accent2_2" csCatId="accent2" phldr="1"/>
      <dgm:spPr/>
    </dgm:pt>
    <dgm:pt modelId="{D09FA15B-C8F6-430B-B084-18536CE5900C}">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smtClean="0">
              <a:ln/>
              <a:effectLst/>
              <a:latin typeface="Arial" charset="0"/>
            </a:rPr>
            <a:t> </a:t>
          </a:r>
          <a:endParaRPr kumimoji="0" lang="en-US" b="0" i="0" u="none" strike="noStrike" cap="none" normalizeH="0" baseline="0" dirty="0" smtClean="0">
            <a:ln/>
            <a:effectLst/>
            <a:latin typeface="Arial" charset="0"/>
          </a:endParaRPr>
        </a:p>
      </dgm:t>
    </dgm:pt>
    <dgm:pt modelId="{030B29AF-1160-432F-9A31-9202AB9EE5F2}" type="parTrans" cxnId="{4A8A0C7E-016B-469F-8B9C-4347C45E351A}">
      <dgm:prSet/>
      <dgm:spPr/>
      <dgm:t>
        <a:bodyPr/>
        <a:lstStyle/>
        <a:p>
          <a:endParaRPr lang="en-US"/>
        </a:p>
      </dgm:t>
    </dgm:pt>
    <dgm:pt modelId="{B3D29EB9-C3A2-41AD-A550-B6FB2D72ADA9}" type="sibTrans" cxnId="{4A8A0C7E-016B-469F-8B9C-4347C45E351A}">
      <dgm:prSet/>
      <dgm:spPr/>
      <dgm:t>
        <a:bodyPr/>
        <a:lstStyle/>
        <a:p>
          <a:endParaRPr lang="en-US"/>
        </a:p>
      </dgm:t>
    </dgm:pt>
    <dgm:pt modelId="{33CE115C-4BD6-46DC-877B-0933A438F8AC}">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smtClean="0">
              <a:ln/>
              <a:effectLst/>
              <a:latin typeface="Arial" charset="0"/>
            </a:rPr>
            <a:t> </a:t>
          </a:r>
          <a:endParaRPr kumimoji="0" lang="en-US" b="0" i="0" u="none" strike="noStrike" cap="none" normalizeH="0" baseline="0" dirty="0" smtClean="0">
            <a:ln/>
            <a:effectLst/>
            <a:latin typeface="Arial" charset="0"/>
          </a:endParaRPr>
        </a:p>
      </dgm:t>
    </dgm:pt>
    <dgm:pt modelId="{086803C9-6F33-4F4B-B1DB-669EB6B4C50B}" type="parTrans" cxnId="{4B305550-1A13-4AB4-A1B5-A0C86312F437}">
      <dgm:prSet/>
      <dgm:spPr/>
      <dgm:t>
        <a:bodyPr/>
        <a:lstStyle/>
        <a:p>
          <a:endParaRPr lang="en-US"/>
        </a:p>
      </dgm:t>
    </dgm:pt>
    <dgm:pt modelId="{6C7DD039-517B-40B3-8101-53037EAB1786}" type="sibTrans" cxnId="{4B305550-1A13-4AB4-A1B5-A0C86312F437}">
      <dgm:prSet/>
      <dgm:spPr/>
      <dgm:t>
        <a:bodyPr/>
        <a:lstStyle/>
        <a:p>
          <a:endParaRPr lang="en-US"/>
        </a:p>
      </dgm:t>
    </dgm:pt>
    <dgm:pt modelId="{FB15BAC0-79EA-428A-AC09-50420E9DF68D}">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b="0" i="0" u="none" strike="noStrike" cap="none" normalizeH="0" baseline="0" dirty="0" smtClean="0">
            <a:ln/>
            <a:effectLst/>
            <a:latin typeface="Arial" charset="0"/>
          </a:endParaRPr>
        </a:p>
      </dgm:t>
    </dgm:pt>
    <dgm:pt modelId="{D36AC3F1-A78C-42BD-B726-856E685FAEB6}" type="parTrans" cxnId="{E6E8947D-6804-446F-A47D-54A3FC8C04E9}">
      <dgm:prSet/>
      <dgm:spPr/>
      <dgm:t>
        <a:bodyPr/>
        <a:lstStyle/>
        <a:p>
          <a:endParaRPr lang="en-US"/>
        </a:p>
      </dgm:t>
    </dgm:pt>
    <dgm:pt modelId="{3604D499-416C-45B1-A27E-F46682F261B6}" type="sibTrans" cxnId="{E6E8947D-6804-446F-A47D-54A3FC8C04E9}">
      <dgm:prSet/>
      <dgm:spPr/>
      <dgm:t>
        <a:bodyPr/>
        <a:lstStyle/>
        <a:p>
          <a:endParaRPr lang="en-US"/>
        </a:p>
      </dgm:t>
    </dgm:pt>
    <dgm:pt modelId="{2C9C32D9-00FC-452E-A254-A645E08209AC}">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effectLst/>
              <a:latin typeface="Arial" charset="0"/>
            </a:rPr>
            <a:t> </a:t>
          </a:r>
        </a:p>
      </dgm:t>
    </dgm:pt>
    <dgm:pt modelId="{93CD03B1-2BCE-4887-A8CE-885348CEFCA5}" type="parTrans" cxnId="{F9910521-D17F-437E-9435-09B1B09DB0AA}">
      <dgm:prSet/>
      <dgm:spPr/>
      <dgm:t>
        <a:bodyPr/>
        <a:lstStyle/>
        <a:p>
          <a:endParaRPr lang="en-US"/>
        </a:p>
      </dgm:t>
    </dgm:pt>
    <dgm:pt modelId="{D32B2550-4494-4870-BD46-CFC51E15490A}" type="sibTrans" cxnId="{F9910521-D17F-437E-9435-09B1B09DB0AA}">
      <dgm:prSet/>
      <dgm:spPr/>
      <dgm:t>
        <a:bodyPr/>
        <a:lstStyle/>
        <a:p>
          <a:endParaRPr lang="en-US"/>
        </a:p>
      </dgm:t>
    </dgm:pt>
    <dgm:pt modelId="{0E9DF562-8149-492C-960B-1F66D8CFC1D9}">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b="0" i="0" u="none" strike="noStrike" cap="none" normalizeH="0" baseline="0" dirty="0" smtClean="0">
            <a:ln/>
            <a:effectLst/>
            <a:latin typeface="Arial" charset="0"/>
          </a:endParaRPr>
        </a:p>
      </dgm:t>
    </dgm:pt>
    <dgm:pt modelId="{3CB7A0E4-F7D5-47E7-9671-39F60AF68C68}" type="parTrans" cxnId="{92E38C09-1AF9-4614-969B-D3CD9E4522BF}">
      <dgm:prSet/>
      <dgm:spPr/>
      <dgm:t>
        <a:bodyPr/>
        <a:lstStyle/>
        <a:p>
          <a:endParaRPr lang="en-US"/>
        </a:p>
      </dgm:t>
    </dgm:pt>
    <dgm:pt modelId="{83390D3B-E20D-44AE-8787-0F2A63013AFA}" type="sibTrans" cxnId="{92E38C09-1AF9-4614-969B-D3CD9E4522BF}">
      <dgm:prSet/>
      <dgm:spPr/>
      <dgm:t>
        <a:bodyPr/>
        <a:lstStyle/>
        <a:p>
          <a:endParaRPr lang="en-US"/>
        </a:p>
      </dgm:t>
    </dgm:pt>
    <dgm:pt modelId="{C17E6493-1563-447F-8A09-DFC620B4192C}">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b="0" i="0" u="none" strike="noStrike" cap="none" normalizeH="0" baseline="0" dirty="0" smtClean="0">
            <a:ln/>
            <a:effectLst/>
            <a:latin typeface="Arial" charset="0"/>
          </a:endParaRPr>
        </a:p>
      </dgm:t>
    </dgm:pt>
    <dgm:pt modelId="{49CD86FE-2E26-4D9B-BC86-FBDD879CE186}" type="parTrans" cxnId="{6627452F-076F-4A26-A8C5-A0A69B168912}">
      <dgm:prSet/>
      <dgm:spPr/>
      <dgm:t>
        <a:bodyPr/>
        <a:lstStyle/>
        <a:p>
          <a:endParaRPr lang="en-US"/>
        </a:p>
      </dgm:t>
    </dgm:pt>
    <dgm:pt modelId="{C6EED7EC-104D-42F6-BD47-4F4690A300B3}" type="sibTrans" cxnId="{6627452F-076F-4A26-A8C5-A0A69B168912}">
      <dgm:prSet/>
      <dgm:spPr/>
      <dgm:t>
        <a:bodyPr/>
        <a:lstStyle/>
        <a:p>
          <a:endParaRPr lang="en-US"/>
        </a:p>
      </dgm:t>
    </dgm:pt>
    <dgm:pt modelId="{3D3C5BFC-A7B8-4019-B3DD-325D03F228B4}">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b="0" i="0" u="none" strike="noStrike" cap="none" normalizeH="0" baseline="0" dirty="0" smtClean="0">
            <a:ln/>
            <a:effectLst/>
            <a:latin typeface="Arial" charset="0"/>
          </a:endParaRPr>
        </a:p>
      </dgm:t>
    </dgm:pt>
    <dgm:pt modelId="{830DD191-15FE-4153-9309-6C268DB947EC}" type="parTrans" cxnId="{55AA6976-8DCE-4A79-8647-20E37D436B97}">
      <dgm:prSet/>
      <dgm:spPr/>
      <dgm:t>
        <a:bodyPr/>
        <a:lstStyle/>
        <a:p>
          <a:endParaRPr lang="en-US"/>
        </a:p>
      </dgm:t>
    </dgm:pt>
    <dgm:pt modelId="{89B1BA88-17FB-4BFF-A7D3-90AA929A83BE}" type="sibTrans" cxnId="{55AA6976-8DCE-4A79-8647-20E37D436B97}">
      <dgm:prSet/>
      <dgm:spPr/>
      <dgm:t>
        <a:bodyPr/>
        <a:lstStyle/>
        <a:p>
          <a:endParaRPr lang="en-US"/>
        </a:p>
      </dgm:t>
    </dgm:pt>
    <dgm:pt modelId="{B4693F43-272D-48A4-84FE-AF5C74FADA4D}" type="pres">
      <dgm:prSet presAssocID="{E8FC229F-9EEB-46FA-AB30-B3336739924D}" presName="hierChild1" presStyleCnt="0">
        <dgm:presLayoutVars>
          <dgm:chPref val="1"/>
          <dgm:dir/>
          <dgm:animOne val="branch"/>
          <dgm:animLvl val="lvl"/>
          <dgm:resizeHandles/>
        </dgm:presLayoutVars>
      </dgm:prSet>
      <dgm:spPr/>
    </dgm:pt>
    <dgm:pt modelId="{E239E107-DADC-491B-8F92-0F7C4BAC5F02}" type="pres">
      <dgm:prSet presAssocID="{D09FA15B-C8F6-430B-B084-18536CE5900C}" presName="hierRoot1" presStyleCnt="0"/>
      <dgm:spPr/>
    </dgm:pt>
    <dgm:pt modelId="{432AB21E-3D4D-48E5-A45B-77BC90BE985B}" type="pres">
      <dgm:prSet presAssocID="{D09FA15B-C8F6-430B-B084-18536CE5900C}" presName="composite" presStyleCnt="0"/>
      <dgm:spPr/>
    </dgm:pt>
    <dgm:pt modelId="{8DC3D841-1958-47B9-A2B2-12B8233F7F9A}" type="pres">
      <dgm:prSet presAssocID="{D09FA15B-C8F6-430B-B084-18536CE5900C}" presName="background" presStyleLbl="node0" presStyleIdx="0" presStyleCnt="1"/>
      <dgm:spPr/>
    </dgm:pt>
    <dgm:pt modelId="{E4F15273-F309-4472-A274-AE025485EF5C}" type="pres">
      <dgm:prSet presAssocID="{D09FA15B-C8F6-430B-B084-18536CE5900C}" presName="text" presStyleLbl="fgAcc0" presStyleIdx="0" presStyleCnt="1">
        <dgm:presLayoutVars>
          <dgm:chPref val="3"/>
        </dgm:presLayoutVars>
      </dgm:prSet>
      <dgm:spPr/>
      <dgm:t>
        <a:bodyPr/>
        <a:lstStyle/>
        <a:p>
          <a:endParaRPr lang="en-US"/>
        </a:p>
      </dgm:t>
    </dgm:pt>
    <dgm:pt modelId="{38001D7A-CE26-45BD-8286-0DBDCFF357E4}" type="pres">
      <dgm:prSet presAssocID="{D09FA15B-C8F6-430B-B084-18536CE5900C}" presName="hierChild2" presStyleCnt="0"/>
      <dgm:spPr/>
    </dgm:pt>
    <dgm:pt modelId="{45F809CD-5A48-47CE-A335-950DD9BBE0AE}" type="pres">
      <dgm:prSet presAssocID="{086803C9-6F33-4F4B-B1DB-669EB6B4C50B}" presName="Name10" presStyleLbl="parChTrans1D2" presStyleIdx="0" presStyleCnt="3"/>
      <dgm:spPr/>
      <dgm:t>
        <a:bodyPr/>
        <a:lstStyle/>
        <a:p>
          <a:endParaRPr lang="en-US"/>
        </a:p>
      </dgm:t>
    </dgm:pt>
    <dgm:pt modelId="{E0AE8D34-C417-4906-9B91-56560ADD80A9}" type="pres">
      <dgm:prSet presAssocID="{33CE115C-4BD6-46DC-877B-0933A438F8AC}" presName="hierRoot2" presStyleCnt="0"/>
      <dgm:spPr/>
    </dgm:pt>
    <dgm:pt modelId="{BB208D37-F5B8-4A55-AE0E-843DA9B53FCE}" type="pres">
      <dgm:prSet presAssocID="{33CE115C-4BD6-46DC-877B-0933A438F8AC}" presName="composite2" presStyleCnt="0"/>
      <dgm:spPr/>
    </dgm:pt>
    <dgm:pt modelId="{D67FB9E7-D192-48EA-9B0F-D4321A0C8292}" type="pres">
      <dgm:prSet presAssocID="{33CE115C-4BD6-46DC-877B-0933A438F8AC}" presName="background2" presStyleLbl="node2" presStyleIdx="0" presStyleCnt="3"/>
      <dgm:spPr/>
    </dgm:pt>
    <dgm:pt modelId="{3B843406-46B2-4E89-B1CE-F00C5D67CB11}" type="pres">
      <dgm:prSet presAssocID="{33CE115C-4BD6-46DC-877B-0933A438F8AC}" presName="text2" presStyleLbl="fgAcc2" presStyleIdx="0" presStyleCnt="3">
        <dgm:presLayoutVars>
          <dgm:chPref val="3"/>
        </dgm:presLayoutVars>
      </dgm:prSet>
      <dgm:spPr/>
      <dgm:t>
        <a:bodyPr/>
        <a:lstStyle/>
        <a:p>
          <a:endParaRPr lang="en-US"/>
        </a:p>
      </dgm:t>
    </dgm:pt>
    <dgm:pt modelId="{B00B90C9-D01A-45BD-8B6F-5FD3B6EB7DE2}" type="pres">
      <dgm:prSet presAssocID="{33CE115C-4BD6-46DC-877B-0933A438F8AC}" presName="hierChild3" presStyleCnt="0"/>
      <dgm:spPr/>
    </dgm:pt>
    <dgm:pt modelId="{22E59A9A-4EE3-4CE5-BA5B-231976F5EC25}" type="pres">
      <dgm:prSet presAssocID="{3CB7A0E4-F7D5-47E7-9671-39F60AF68C68}" presName="Name17" presStyleLbl="parChTrans1D3" presStyleIdx="0" presStyleCnt="3"/>
      <dgm:spPr/>
      <dgm:t>
        <a:bodyPr/>
        <a:lstStyle/>
        <a:p>
          <a:endParaRPr lang="en-US"/>
        </a:p>
      </dgm:t>
    </dgm:pt>
    <dgm:pt modelId="{E1E7D95E-4100-435F-853D-B4ABB4EEAFBB}" type="pres">
      <dgm:prSet presAssocID="{0E9DF562-8149-492C-960B-1F66D8CFC1D9}" presName="hierRoot3" presStyleCnt="0"/>
      <dgm:spPr/>
    </dgm:pt>
    <dgm:pt modelId="{07D8692C-1784-4260-A85F-F761485A3F68}" type="pres">
      <dgm:prSet presAssocID="{0E9DF562-8149-492C-960B-1F66D8CFC1D9}" presName="composite3" presStyleCnt="0"/>
      <dgm:spPr/>
    </dgm:pt>
    <dgm:pt modelId="{01ECE7A8-5EE5-459A-8553-D9C0E0018846}" type="pres">
      <dgm:prSet presAssocID="{0E9DF562-8149-492C-960B-1F66D8CFC1D9}" presName="background3" presStyleLbl="node3" presStyleIdx="0" presStyleCnt="3"/>
      <dgm:spPr/>
    </dgm:pt>
    <dgm:pt modelId="{5CA3DA48-6375-4483-80AF-08CF63DDA57A}" type="pres">
      <dgm:prSet presAssocID="{0E9DF562-8149-492C-960B-1F66D8CFC1D9}" presName="text3" presStyleLbl="fgAcc3" presStyleIdx="0" presStyleCnt="3">
        <dgm:presLayoutVars>
          <dgm:chPref val="3"/>
        </dgm:presLayoutVars>
      </dgm:prSet>
      <dgm:spPr/>
      <dgm:t>
        <a:bodyPr/>
        <a:lstStyle/>
        <a:p>
          <a:endParaRPr lang="en-US"/>
        </a:p>
      </dgm:t>
    </dgm:pt>
    <dgm:pt modelId="{ACF8F346-FF8A-400E-B5C9-B9767948C8BA}" type="pres">
      <dgm:prSet presAssocID="{0E9DF562-8149-492C-960B-1F66D8CFC1D9}" presName="hierChild4" presStyleCnt="0"/>
      <dgm:spPr/>
    </dgm:pt>
    <dgm:pt modelId="{1D81763F-DD30-4436-8A81-8E6EF41595DE}" type="pres">
      <dgm:prSet presAssocID="{D36AC3F1-A78C-42BD-B726-856E685FAEB6}" presName="Name17" presStyleLbl="parChTrans1D3" presStyleIdx="1" presStyleCnt="3"/>
      <dgm:spPr/>
      <dgm:t>
        <a:bodyPr/>
        <a:lstStyle/>
        <a:p>
          <a:endParaRPr lang="en-US"/>
        </a:p>
      </dgm:t>
    </dgm:pt>
    <dgm:pt modelId="{AB38969D-E25D-4903-89A8-8BFAC3779047}" type="pres">
      <dgm:prSet presAssocID="{FB15BAC0-79EA-428A-AC09-50420E9DF68D}" presName="hierRoot3" presStyleCnt="0"/>
      <dgm:spPr/>
    </dgm:pt>
    <dgm:pt modelId="{C155FD51-5B2E-48E5-BFEC-8AE2A4215668}" type="pres">
      <dgm:prSet presAssocID="{FB15BAC0-79EA-428A-AC09-50420E9DF68D}" presName="composite3" presStyleCnt="0"/>
      <dgm:spPr/>
    </dgm:pt>
    <dgm:pt modelId="{3D0390E3-8478-4135-84E7-BBEF5C023D81}" type="pres">
      <dgm:prSet presAssocID="{FB15BAC0-79EA-428A-AC09-50420E9DF68D}" presName="background3" presStyleLbl="node3" presStyleIdx="1" presStyleCnt="3"/>
      <dgm:spPr/>
    </dgm:pt>
    <dgm:pt modelId="{6BBC0825-0C48-4D44-83CD-561DC16E78A2}" type="pres">
      <dgm:prSet presAssocID="{FB15BAC0-79EA-428A-AC09-50420E9DF68D}" presName="text3" presStyleLbl="fgAcc3" presStyleIdx="1" presStyleCnt="3">
        <dgm:presLayoutVars>
          <dgm:chPref val="3"/>
        </dgm:presLayoutVars>
      </dgm:prSet>
      <dgm:spPr/>
      <dgm:t>
        <a:bodyPr/>
        <a:lstStyle/>
        <a:p>
          <a:endParaRPr lang="en-US"/>
        </a:p>
      </dgm:t>
    </dgm:pt>
    <dgm:pt modelId="{7C5DD23C-B673-4FB6-90EB-B7FAF368FA95}" type="pres">
      <dgm:prSet presAssocID="{FB15BAC0-79EA-428A-AC09-50420E9DF68D}" presName="hierChild4" presStyleCnt="0"/>
      <dgm:spPr/>
    </dgm:pt>
    <dgm:pt modelId="{BE6BE214-7F0C-4FAB-BBF1-777BE16547FB}" type="pres">
      <dgm:prSet presAssocID="{93CD03B1-2BCE-4887-A8CE-885348CEFCA5}" presName="Name10" presStyleLbl="parChTrans1D2" presStyleIdx="1" presStyleCnt="3"/>
      <dgm:spPr/>
      <dgm:t>
        <a:bodyPr/>
        <a:lstStyle/>
        <a:p>
          <a:endParaRPr lang="en-US"/>
        </a:p>
      </dgm:t>
    </dgm:pt>
    <dgm:pt modelId="{2CF87D74-1A92-463E-A5E2-B19E5EDA0D8D}" type="pres">
      <dgm:prSet presAssocID="{2C9C32D9-00FC-452E-A254-A645E08209AC}" presName="hierRoot2" presStyleCnt="0"/>
      <dgm:spPr/>
    </dgm:pt>
    <dgm:pt modelId="{BCBFEC10-64AB-4BBD-AE83-4E6F5EF59574}" type="pres">
      <dgm:prSet presAssocID="{2C9C32D9-00FC-452E-A254-A645E08209AC}" presName="composite2" presStyleCnt="0"/>
      <dgm:spPr/>
    </dgm:pt>
    <dgm:pt modelId="{DAB6A9ED-5471-43B1-832E-22DBD0F12C28}" type="pres">
      <dgm:prSet presAssocID="{2C9C32D9-00FC-452E-A254-A645E08209AC}" presName="background2" presStyleLbl="node2" presStyleIdx="1" presStyleCnt="3"/>
      <dgm:spPr/>
    </dgm:pt>
    <dgm:pt modelId="{64D15513-6ADD-4EF8-8B66-83666470E361}" type="pres">
      <dgm:prSet presAssocID="{2C9C32D9-00FC-452E-A254-A645E08209AC}" presName="text2" presStyleLbl="fgAcc2" presStyleIdx="1" presStyleCnt="3">
        <dgm:presLayoutVars>
          <dgm:chPref val="3"/>
        </dgm:presLayoutVars>
      </dgm:prSet>
      <dgm:spPr/>
      <dgm:t>
        <a:bodyPr/>
        <a:lstStyle/>
        <a:p>
          <a:endParaRPr lang="en-US"/>
        </a:p>
      </dgm:t>
    </dgm:pt>
    <dgm:pt modelId="{61591454-26EB-4FAA-8BE1-173B78A394E4}" type="pres">
      <dgm:prSet presAssocID="{2C9C32D9-00FC-452E-A254-A645E08209AC}" presName="hierChild3" presStyleCnt="0"/>
      <dgm:spPr/>
    </dgm:pt>
    <dgm:pt modelId="{8452720E-C209-45BF-9B1A-68144AE2A533}" type="pres">
      <dgm:prSet presAssocID="{830DD191-15FE-4153-9309-6C268DB947EC}" presName="Name10" presStyleLbl="parChTrans1D2" presStyleIdx="2" presStyleCnt="3"/>
      <dgm:spPr/>
      <dgm:t>
        <a:bodyPr/>
        <a:lstStyle/>
        <a:p>
          <a:endParaRPr lang="en-US"/>
        </a:p>
      </dgm:t>
    </dgm:pt>
    <dgm:pt modelId="{FD6D5917-8BBB-4B46-B4BE-E06A18A7F6F3}" type="pres">
      <dgm:prSet presAssocID="{3D3C5BFC-A7B8-4019-B3DD-325D03F228B4}" presName="hierRoot2" presStyleCnt="0"/>
      <dgm:spPr/>
    </dgm:pt>
    <dgm:pt modelId="{F7E65DDD-D5C2-49D4-BB47-D7DACBDAA05A}" type="pres">
      <dgm:prSet presAssocID="{3D3C5BFC-A7B8-4019-B3DD-325D03F228B4}" presName="composite2" presStyleCnt="0"/>
      <dgm:spPr/>
    </dgm:pt>
    <dgm:pt modelId="{7C72E8CD-A06D-4543-A743-E22B410B1ABA}" type="pres">
      <dgm:prSet presAssocID="{3D3C5BFC-A7B8-4019-B3DD-325D03F228B4}" presName="background2" presStyleLbl="node2" presStyleIdx="2" presStyleCnt="3"/>
      <dgm:spPr/>
    </dgm:pt>
    <dgm:pt modelId="{7756FF6C-E1D6-4DB9-90CA-C655DD6ACC1B}" type="pres">
      <dgm:prSet presAssocID="{3D3C5BFC-A7B8-4019-B3DD-325D03F228B4}" presName="text2" presStyleLbl="fgAcc2" presStyleIdx="2" presStyleCnt="3">
        <dgm:presLayoutVars>
          <dgm:chPref val="3"/>
        </dgm:presLayoutVars>
      </dgm:prSet>
      <dgm:spPr/>
      <dgm:t>
        <a:bodyPr/>
        <a:lstStyle/>
        <a:p>
          <a:endParaRPr lang="en-US"/>
        </a:p>
      </dgm:t>
    </dgm:pt>
    <dgm:pt modelId="{F3BE8D9A-4D9F-4508-822E-17419F8F08A5}" type="pres">
      <dgm:prSet presAssocID="{3D3C5BFC-A7B8-4019-B3DD-325D03F228B4}" presName="hierChild3" presStyleCnt="0"/>
      <dgm:spPr/>
    </dgm:pt>
    <dgm:pt modelId="{7AB0F125-161B-4C1E-8CDA-E0DBB6A0E51A}" type="pres">
      <dgm:prSet presAssocID="{49CD86FE-2E26-4D9B-BC86-FBDD879CE186}" presName="Name17" presStyleLbl="parChTrans1D3" presStyleIdx="2" presStyleCnt="3"/>
      <dgm:spPr/>
      <dgm:t>
        <a:bodyPr/>
        <a:lstStyle/>
        <a:p>
          <a:endParaRPr lang="en-US"/>
        </a:p>
      </dgm:t>
    </dgm:pt>
    <dgm:pt modelId="{CF6B0DEE-682F-461D-8B5C-9837940C5D8E}" type="pres">
      <dgm:prSet presAssocID="{C17E6493-1563-447F-8A09-DFC620B4192C}" presName="hierRoot3" presStyleCnt="0"/>
      <dgm:spPr/>
    </dgm:pt>
    <dgm:pt modelId="{2B05B4D4-185D-40F5-BA2C-36F1A77C1EFB}" type="pres">
      <dgm:prSet presAssocID="{C17E6493-1563-447F-8A09-DFC620B4192C}" presName="composite3" presStyleCnt="0"/>
      <dgm:spPr/>
    </dgm:pt>
    <dgm:pt modelId="{C3A249F4-EA4C-42BE-8F95-021C8C3E7C60}" type="pres">
      <dgm:prSet presAssocID="{C17E6493-1563-447F-8A09-DFC620B4192C}" presName="background3" presStyleLbl="node3" presStyleIdx="2" presStyleCnt="3"/>
      <dgm:spPr/>
    </dgm:pt>
    <dgm:pt modelId="{A0D8530E-B3F0-4C91-898C-CACD89253385}" type="pres">
      <dgm:prSet presAssocID="{C17E6493-1563-447F-8A09-DFC620B4192C}" presName="text3" presStyleLbl="fgAcc3" presStyleIdx="2" presStyleCnt="3">
        <dgm:presLayoutVars>
          <dgm:chPref val="3"/>
        </dgm:presLayoutVars>
      </dgm:prSet>
      <dgm:spPr/>
      <dgm:t>
        <a:bodyPr/>
        <a:lstStyle/>
        <a:p>
          <a:endParaRPr lang="en-US"/>
        </a:p>
      </dgm:t>
    </dgm:pt>
    <dgm:pt modelId="{4FEB35F7-60C4-4B9D-97F9-60EB06D376B0}" type="pres">
      <dgm:prSet presAssocID="{C17E6493-1563-447F-8A09-DFC620B4192C}" presName="hierChild4" presStyleCnt="0"/>
      <dgm:spPr/>
    </dgm:pt>
  </dgm:ptLst>
  <dgm:cxnLst>
    <dgm:cxn modelId="{240D56D4-7E64-4A16-B9F6-616B03F39E26}" type="presOf" srcId="{D36AC3F1-A78C-42BD-B726-856E685FAEB6}" destId="{1D81763F-DD30-4436-8A81-8E6EF41595DE}" srcOrd="0" destOrd="0" presId="urn:microsoft.com/office/officeart/2005/8/layout/hierarchy1"/>
    <dgm:cxn modelId="{F9910521-D17F-437E-9435-09B1B09DB0AA}" srcId="{D09FA15B-C8F6-430B-B084-18536CE5900C}" destId="{2C9C32D9-00FC-452E-A254-A645E08209AC}" srcOrd="1" destOrd="0" parTransId="{93CD03B1-2BCE-4887-A8CE-885348CEFCA5}" sibTransId="{D32B2550-4494-4870-BD46-CFC51E15490A}"/>
    <dgm:cxn modelId="{63EE8B43-76DD-40D2-BFE5-D41F8B48F724}" type="presOf" srcId="{0E9DF562-8149-492C-960B-1F66D8CFC1D9}" destId="{5CA3DA48-6375-4483-80AF-08CF63DDA57A}" srcOrd="0" destOrd="0" presId="urn:microsoft.com/office/officeart/2005/8/layout/hierarchy1"/>
    <dgm:cxn modelId="{84D35A80-7A4B-4CAF-9DF5-FCC4D219151A}" type="presOf" srcId="{FB15BAC0-79EA-428A-AC09-50420E9DF68D}" destId="{6BBC0825-0C48-4D44-83CD-561DC16E78A2}" srcOrd="0" destOrd="0" presId="urn:microsoft.com/office/officeart/2005/8/layout/hierarchy1"/>
    <dgm:cxn modelId="{1D48F4FC-5366-4829-BE85-A26B78D2853F}" type="presOf" srcId="{D09FA15B-C8F6-430B-B084-18536CE5900C}" destId="{E4F15273-F309-4472-A274-AE025485EF5C}" srcOrd="0" destOrd="0" presId="urn:microsoft.com/office/officeart/2005/8/layout/hierarchy1"/>
    <dgm:cxn modelId="{E6E8947D-6804-446F-A47D-54A3FC8C04E9}" srcId="{33CE115C-4BD6-46DC-877B-0933A438F8AC}" destId="{FB15BAC0-79EA-428A-AC09-50420E9DF68D}" srcOrd="1" destOrd="0" parTransId="{D36AC3F1-A78C-42BD-B726-856E685FAEB6}" sibTransId="{3604D499-416C-45B1-A27E-F46682F261B6}"/>
    <dgm:cxn modelId="{4A8A0C7E-016B-469F-8B9C-4347C45E351A}" srcId="{E8FC229F-9EEB-46FA-AB30-B3336739924D}" destId="{D09FA15B-C8F6-430B-B084-18536CE5900C}" srcOrd="0" destOrd="0" parTransId="{030B29AF-1160-432F-9A31-9202AB9EE5F2}" sibTransId="{B3D29EB9-C3A2-41AD-A550-B6FB2D72ADA9}"/>
    <dgm:cxn modelId="{6627452F-076F-4A26-A8C5-A0A69B168912}" srcId="{3D3C5BFC-A7B8-4019-B3DD-325D03F228B4}" destId="{C17E6493-1563-447F-8A09-DFC620B4192C}" srcOrd="0" destOrd="0" parTransId="{49CD86FE-2E26-4D9B-BC86-FBDD879CE186}" sibTransId="{C6EED7EC-104D-42F6-BD47-4F4690A300B3}"/>
    <dgm:cxn modelId="{66841EF3-04D1-49CF-8907-DF3AFF0CC60A}" type="presOf" srcId="{93CD03B1-2BCE-4887-A8CE-885348CEFCA5}" destId="{BE6BE214-7F0C-4FAB-BBF1-777BE16547FB}" srcOrd="0" destOrd="0" presId="urn:microsoft.com/office/officeart/2005/8/layout/hierarchy1"/>
    <dgm:cxn modelId="{93162785-9460-417C-8AA6-A94D4D42227F}" type="presOf" srcId="{49CD86FE-2E26-4D9B-BC86-FBDD879CE186}" destId="{7AB0F125-161B-4C1E-8CDA-E0DBB6A0E51A}" srcOrd="0" destOrd="0" presId="urn:microsoft.com/office/officeart/2005/8/layout/hierarchy1"/>
    <dgm:cxn modelId="{BBE3814B-AD3C-4F30-AE17-F63C5787A803}" type="presOf" srcId="{3CB7A0E4-F7D5-47E7-9671-39F60AF68C68}" destId="{22E59A9A-4EE3-4CE5-BA5B-231976F5EC25}" srcOrd="0" destOrd="0" presId="urn:microsoft.com/office/officeart/2005/8/layout/hierarchy1"/>
    <dgm:cxn modelId="{CBEC0917-45D8-4DB8-AB95-50D61D10C493}" type="presOf" srcId="{E8FC229F-9EEB-46FA-AB30-B3336739924D}" destId="{B4693F43-272D-48A4-84FE-AF5C74FADA4D}" srcOrd="0" destOrd="0" presId="urn:microsoft.com/office/officeart/2005/8/layout/hierarchy1"/>
    <dgm:cxn modelId="{1F108D5A-89A7-4FF8-9198-45D91136DE1D}" type="presOf" srcId="{C17E6493-1563-447F-8A09-DFC620B4192C}" destId="{A0D8530E-B3F0-4C91-898C-CACD89253385}" srcOrd="0" destOrd="0" presId="urn:microsoft.com/office/officeart/2005/8/layout/hierarchy1"/>
    <dgm:cxn modelId="{BE57E240-B2E8-4DC6-BB32-4A0BFD3EB07D}" type="presOf" srcId="{3D3C5BFC-A7B8-4019-B3DD-325D03F228B4}" destId="{7756FF6C-E1D6-4DB9-90CA-C655DD6ACC1B}" srcOrd="0" destOrd="0" presId="urn:microsoft.com/office/officeart/2005/8/layout/hierarchy1"/>
    <dgm:cxn modelId="{304C4F6A-A9EF-4C29-98A6-83D1F5DFC7F0}" type="presOf" srcId="{33CE115C-4BD6-46DC-877B-0933A438F8AC}" destId="{3B843406-46B2-4E89-B1CE-F00C5D67CB11}" srcOrd="0" destOrd="0" presId="urn:microsoft.com/office/officeart/2005/8/layout/hierarchy1"/>
    <dgm:cxn modelId="{92E38C09-1AF9-4614-969B-D3CD9E4522BF}" srcId="{33CE115C-4BD6-46DC-877B-0933A438F8AC}" destId="{0E9DF562-8149-492C-960B-1F66D8CFC1D9}" srcOrd="0" destOrd="0" parTransId="{3CB7A0E4-F7D5-47E7-9671-39F60AF68C68}" sibTransId="{83390D3B-E20D-44AE-8787-0F2A63013AFA}"/>
    <dgm:cxn modelId="{2A3F1B69-7364-4810-99F2-C23EAF944B0E}" type="presOf" srcId="{086803C9-6F33-4F4B-B1DB-669EB6B4C50B}" destId="{45F809CD-5A48-47CE-A335-950DD9BBE0AE}" srcOrd="0" destOrd="0" presId="urn:microsoft.com/office/officeart/2005/8/layout/hierarchy1"/>
    <dgm:cxn modelId="{55AA6976-8DCE-4A79-8647-20E37D436B97}" srcId="{D09FA15B-C8F6-430B-B084-18536CE5900C}" destId="{3D3C5BFC-A7B8-4019-B3DD-325D03F228B4}" srcOrd="2" destOrd="0" parTransId="{830DD191-15FE-4153-9309-6C268DB947EC}" sibTransId="{89B1BA88-17FB-4BFF-A7D3-90AA929A83BE}"/>
    <dgm:cxn modelId="{9FE91873-FB0B-40AB-95DB-BD3D771A911E}" type="presOf" srcId="{2C9C32D9-00FC-452E-A254-A645E08209AC}" destId="{64D15513-6ADD-4EF8-8B66-83666470E361}" srcOrd="0" destOrd="0" presId="urn:microsoft.com/office/officeart/2005/8/layout/hierarchy1"/>
    <dgm:cxn modelId="{4B305550-1A13-4AB4-A1B5-A0C86312F437}" srcId="{D09FA15B-C8F6-430B-B084-18536CE5900C}" destId="{33CE115C-4BD6-46DC-877B-0933A438F8AC}" srcOrd="0" destOrd="0" parTransId="{086803C9-6F33-4F4B-B1DB-669EB6B4C50B}" sibTransId="{6C7DD039-517B-40B3-8101-53037EAB1786}"/>
    <dgm:cxn modelId="{4E437FF4-3E80-40A1-AD39-0C4E6747335A}" type="presOf" srcId="{830DD191-15FE-4153-9309-6C268DB947EC}" destId="{8452720E-C209-45BF-9B1A-68144AE2A533}" srcOrd="0" destOrd="0" presId="urn:microsoft.com/office/officeart/2005/8/layout/hierarchy1"/>
    <dgm:cxn modelId="{740E1805-F07B-4DEB-A84B-96A29DD35FF4}" type="presParOf" srcId="{B4693F43-272D-48A4-84FE-AF5C74FADA4D}" destId="{E239E107-DADC-491B-8F92-0F7C4BAC5F02}" srcOrd="0" destOrd="0" presId="urn:microsoft.com/office/officeart/2005/8/layout/hierarchy1"/>
    <dgm:cxn modelId="{B66F5D73-4A0B-44DB-9F26-9FC75865D432}" type="presParOf" srcId="{E239E107-DADC-491B-8F92-0F7C4BAC5F02}" destId="{432AB21E-3D4D-48E5-A45B-77BC90BE985B}" srcOrd="0" destOrd="0" presId="urn:microsoft.com/office/officeart/2005/8/layout/hierarchy1"/>
    <dgm:cxn modelId="{5C343B1B-F6A3-4BCE-8C98-56E1FB27FBF4}" type="presParOf" srcId="{432AB21E-3D4D-48E5-A45B-77BC90BE985B}" destId="{8DC3D841-1958-47B9-A2B2-12B8233F7F9A}" srcOrd="0" destOrd="0" presId="urn:microsoft.com/office/officeart/2005/8/layout/hierarchy1"/>
    <dgm:cxn modelId="{5A0D1378-F171-4641-8ACF-70BE6AD4B05F}" type="presParOf" srcId="{432AB21E-3D4D-48E5-A45B-77BC90BE985B}" destId="{E4F15273-F309-4472-A274-AE025485EF5C}" srcOrd="1" destOrd="0" presId="urn:microsoft.com/office/officeart/2005/8/layout/hierarchy1"/>
    <dgm:cxn modelId="{2C34F426-51F8-49D1-B932-47EF0CD2713A}" type="presParOf" srcId="{E239E107-DADC-491B-8F92-0F7C4BAC5F02}" destId="{38001D7A-CE26-45BD-8286-0DBDCFF357E4}" srcOrd="1" destOrd="0" presId="urn:microsoft.com/office/officeart/2005/8/layout/hierarchy1"/>
    <dgm:cxn modelId="{73EC5FF1-70D3-4E2D-8302-F406035D144E}" type="presParOf" srcId="{38001D7A-CE26-45BD-8286-0DBDCFF357E4}" destId="{45F809CD-5A48-47CE-A335-950DD9BBE0AE}" srcOrd="0" destOrd="0" presId="urn:microsoft.com/office/officeart/2005/8/layout/hierarchy1"/>
    <dgm:cxn modelId="{974A8B16-C582-438F-ACC9-E57BEE8906E1}" type="presParOf" srcId="{38001D7A-CE26-45BD-8286-0DBDCFF357E4}" destId="{E0AE8D34-C417-4906-9B91-56560ADD80A9}" srcOrd="1" destOrd="0" presId="urn:microsoft.com/office/officeart/2005/8/layout/hierarchy1"/>
    <dgm:cxn modelId="{4A387F1A-0BBF-4CCE-86C1-85EADA47DCE2}" type="presParOf" srcId="{E0AE8D34-C417-4906-9B91-56560ADD80A9}" destId="{BB208D37-F5B8-4A55-AE0E-843DA9B53FCE}" srcOrd="0" destOrd="0" presId="urn:microsoft.com/office/officeart/2005/8/layout/hierarchy1"/>
    <dgm:cxn modelId="{D6535E04-3CE2-469D-99AB-1861C72160EF}" type="presParOf" srcId="{BB208D37-F5B8-4A55-AE0E-843DA9B53FCE}" destId="{D67FB9E7-D192-48EA-9B0F-D4321A0C8292}" srcOrd="0" destOrd="0" presId="urn:microsoft.com/office/officeart/2005/8/layout/hierarchy1"/>
    <dgm:cxn modelId="{BD626B22-D58A-47DA-A158-E37DE62E2DEB}" type="presParOf" srcId="{BB208D37-F5B8-4A55-AE0E-843DA9B53FCE}" destId="{3B843406-46B2-4E89-B1CE-F00C5D67CB11}" srcOrd="1" destOrd="0" presId="urn:microsoft.com/office/officeart/2005/8/layout/hierarchy1"/>
    <dgm:cxn modelId="{645D6220-2DE1-4420-B12A-8E9B80CF2F77}" type="presParOf" srcId="{E0AE8D34-C417-4906-9B91-56560ADD80A9}" destId="{B00B90C9-D01A-45BD-8B6F-5FD3B6EB7DE2}" srcOrd="1" destOrd="0" presId="urn:microsoft.com/office/officeart/2005/8/layout/hierarchy1"/>
    <dgm:cxn modelId="{AA84C6D6-B5F4-43E5-AF5E-593771D8DA1B}" type="presParOf" srcId="{B00B90C9-D01A-45BD-8B6F-5FD3B6EB7DE2}" destId="{22E59A9A-4EE3-4CE5-BA5B-231976F5EC25}" srcOrd="0" destOrd="0" presId="urn:microsoft.com/office/officeart/2005/8/layout/hierarchy1"/>
    <dgm:cxn modelId="{97714EAD-3736-4DE9-A2CB-D7FCB67165EB}" type="presParOf" srcId="{B00B90C9-D01A-45BD-8B6F-5FD3B6EB7DE2}" destId="{E1E7D95E-4100-435F-853D-B4ABB4EEAFBB}" srcOrd="1" destOrd="0" presId="urn:microsoft.com/office/officeart/2005/8/layout/hierarchy1"/>
    <dgm:cxn modelId="{A73FC973-ECEC-4B09-97A9-5AB52238560D}" type="presParOf" srcId="{E1E7D95E-4100-435F-853D-B4ABB4EEAFBB}" destId="{07D8692C-1784-4260-A85F-F761485A3F68}" srcOrd="0" destOrd="0" presId="urn:microsoft.com/office/officeart/2005/8/layout/hierarchy1"/>
    <dgm:cxn modelId="{3DDC2271-765F-4A46-B97B-B06D214F835C}" type="presParOf" srcId="{07D8692C-1784-4260-A85F-F761485A3F68}" destId="{01ECE7A8-5EE5-459A-8553-D9C0E0018846}" srcOrd="0" destOrd="0" presId="urn:microsoft.com/office/officeart/2005/8/layout/hierarchy1"/>
    <dgm:cxn modelId="{C1C51EDA-E759-43FD-B464-8A6AF8593E4F}" type="presParOf" srcId="{07D8692C-1784-4260-A85F-F761485A3F68}" destId="{5CA3DA48-6375-4483-80AF-08CF63DDA57A}" srcOrd="1" destOrd="0" presId="urn:microsoft.com/office/officeart/2005/8/layout/hierarchy1"/>
    <dgm:cxn modelId="{1E9ABB27-B221-48B3-B82D-1CCEC8D881D5}" type="presParOf" srcId="{E1E7D95E-4100-435F-853D-B4ABB4EEAFBB}" destId="{ACF8F346-FF8A-400E-B5C9-B9767948C8BA}" srcOrd="1" destOrd="0" presId="urn:microsoft.com/office/officeart/2005/8/layout/hierarchy1"/>
    <dgm:cxn modelId="{EBBDACD1-240B-4594-AD9D-10C563C833EE}" type="presParOf" srcId="{B00B90C9-D01A-45BD-8B6F-5FD3B6EB7DE2}" destId="{1D81763F-DD30-4436-8A81-8E6EF41595DE}" srcOrd="2" destOrd="0" presId="urn:microsoft.com/office/officeart/2005/8/layout/hierarchy1"/>
    <dgm:cxn modelId="{14325F02-1C54-4FC1-8698-8B2C87A11952}" type="presParOf" srcId="{B00B90C9-D01A-45BD-8B6F-5FD3B6EB7DE2}" destId="{AB38969D-E25D-4903-89A8-8BFAC3779047}" srcOrd="3" destOrd="0" presId="urn:microsoft.com/office/officeart/2005/8/layout/hierarchy1"/>
    <dgm:cxn modelId="{3917938F-455A-4533-8A9A-54662D39D63C}" type="presParOf" srcId="{AB38969D-E25D-4903-89A8-8BFAC3779047}" destId="{C155FD51-5B2E-48E5-BFEC-8AE2A4215668}" srcOrd="0" destOrd="0" presId="urn:microsoft.com/office/officeart/2005/8/layout/hierarchy1"/>
    <dgm:cxn modelId="{8B6960FC-AF6E-4EAD-81C5-0B091C71AB6B}" type="presParOf" srcId="{C155FD51-5B2E-48E5-BFEC-8AE2A4215668}" destId="{3D0390E3-8478-4135-84E7-BBEF5C023D81}" srcOrd="0" destOrd="0" presId="urn:microsoft.com/office/officeart/2005/8/layout/hierarchy1"/>
    <dgm:cxn modelId="{AD34FC61-E3E5-44B1-84D6-87C90DA4C7AC}" type="presParOf" srcId="{C155FD51-5B2E-48E5-BFEC-8AE2A4215668}" destId="{6BBC0825-0C48-4D44-83CD-561DC16E78A2}" srcOrd="1" destOrd="0" presId="urn:microsoft.com/office/officeart/2005/8/layout/hierarchy1"/>
    <dgm:cxn modelId="{7A5E91B8-BACD-4518-A22B-70FE2B34C65D}" type="presParOf" srcId="{AB38969D-E25D-4903-89A8-8BFAC3779047}" destId="{7C5DD23C-B673-4FB6-90EB-B7FAF368FA95}" srcOrd="1" destOrd="0" presId="urn:microsoft.com/office/officeart/2005/8/layout/hierarchy1"/>
    <dgm:cxn modelId="{1717712C-44E2-4842-819B-6035191F5B0B}" type="presParOf" srcId="{38001D7A-CE26-45BD-8286-0DBDCFF357E4}" destId="{BE6BE214-7F0C-4FAB-BBF1-777BE16547FB}" srcOrd="2" destOrd="0" presId="urn:microsoft.com/office/officeart/2005/8/layout/hierarchy1"/>
    <dgm:cxn modelId="{B871962E-DEE1-4E62-83BB-3E9845EB3EDF}" type="presParOf" srcId="{38001D7A-CE26-45BD-8286-0DBDCFF357E4}" destId="{2CF87D74-1A92-463E-A5E2-B19E5EDA0D8D}" srcOrd="3" destOrd="0" presId="urn:microsoft.com/office/officeart/2005/8/layout/hierarchy1"/>
    <dgm:cxn modelId="{2AD20851-E0B6-44E6-AD89-B30D03A8C9F8}" type="presParOf" srcId="{2CF87D74-1A92-463E-A5E2-B19E5EDA0D8D}" destId="{BCBFEC10-64AB-4BBD-AE83-4E6F5EF59574}" srcOrd="0" destOrd="0" presId="urn:microsoft.com/office/officeart/2005/8/layout/hierarchy1"/>
    <dgm:cxn modelId="{B31D5279-769D-4BD9-8BBD-66E480664EF7}" type="presParOf" srcId="{BCBFEC10-64AB-4BBD-AE83-4E6F5EF59574}" destId="{DAB6A9ED-5471-43B1-832E-22DBD0F12C28}" srcOrd="0" destOrd="0" presId="urn:microsoft.com/office/officeart/2005/8/layout/hierarchy1"/>
    <dgm:cxn modelId="{AF982A06-5621-4A0E-BFD6-A6BCF7BB2E95}" type="presParOf" srcId="{BCBFEC10-64AB-4BBD-AE83-4E6F5EF59574}" destId="{64D15513-6ADD-4EF8-8B66-83666470E361}" srcOrd="1" destOrd="0" presId="urn:microsoft.com/office/officeart/2005/8/layout/hierarchy1"/>
    <dgm:cxn modelId="{80CDC255-FDB2-4F7D-9984-9FCBB0F5C1BB}" type="presParOf" srcId="{2CF87D74-1A92-463E-A5E2-B19E5EDA0D8D}" destId="{61591454-26EB-4FAA-8BE1-173B78A394E4}" srcOrd="1" destOrd="0" presId="urn:microsoft.com/office/officeart/2005/8/layout/hierarchy1"/>
    <dgm:cxn modelId="{9153BC93-3990-4C27-9437-B4030679D4E3}" type="presParOf" srcId="{38001D7A-CE26-45BD-8286-0DBDCFF357E4}" destId="{8452720E-C209-45BF-9B1A-68144AE2A533}" srcOrd="4" destOrd="0" presId="urn:microsoft.com/office/officeart/2005/8/layout/hierarchy1"/>
    <dgm:cxn modelId="{E403521F-D70F-4357-AB2F-9DDA4D24C9DD}" type="presParOf" srcId="{38001D7A-CE26-45BD-8286-0DBDCFF357E4}" destId="{FD6D5917-8BBB-4B46-B4BE-E06A18A7F6F3}" srcOrd="5" destOrd="0" presId="urn:microsoft.com/office/officeart/2005/8/layout/hierarchy1"/>
    <dgm:cxn modelId="{2A98B989-C833-478E-81BD-44B002C86FC8}" type="presParOf" srcId="{FD6D5917-8BBB-4B46-B4BE-E06A18A7F6F3}" destId="{F7E65DDD-D5C2-49D4-BB47-D7DACBDAA05A}" srcOrd="0" destOrd="0" presId="urn:microsoft.com/office/officeart/2005/8/layout/hierarchy1"/>
    <dgm:cxn modelId="{ECE0293C-2250-4BE8-8E7A-770A77D3A6F9}" type="presParOf" srcId="{F7E65DDD-D5C2-49D4-BB47-D7DACBDAA05A}" destId="{7C72E8CD-A06D-4543-A743-E22B410B1ABA}" srcOrd="0" destOrd="0" presId="urn:microsoft.com/office/officeart/2005/8/layout/hierarchy1"/>
    <dgm:cxn modelId="{C901D2F4-3345-473D-82C8-A357C5FF5E6F}" type="presParOf" srcId="{F7E65DDD-D5C2-49D4-BB47-D7DACBDAA05A}" destId="{7756FF6C-E1D6-4DB9-90CA-C655DD6ACC1B}" srcOrd="1" destOrd="0" presId="urn:microsoft.com/office/officeart/2005/8/layout/hierarchy1"/>
    <dgm:cxn modelId="{A7047810-4412-4422-88B1-5045151511FC}" type="presParOf" srcId="{FD6D5917-8BBB-4B46-B4BE-E06A18A7F6F3}" destId="{F3BE8D9A-4D9F-4508-822E-17419F8F08A5}" srcOrd="1" destOrd="0" presId="urn:microsoft.com/office/officeart/2005/8/layout/hierarchy1"/>
    <dgm:cxn modelId="{47798C20-5ABD-471F-A561-F42EEDB32F43}" type="presParOf" srcId="{F3BE8D9A-4D9F-4508-822E-17419F8F08A5}" destId="{7AB0F125-161B-4C1E-8CDA-E0DBB6A0E51A}" srcOrd="0" destOrd="0" presId="urn:microsoft.com/office/officeart/2005/8/layout/hierarchy1"/>
    <dgm:cxn modelId="{48BE7094-B9B0-4194-BF77-CA12276AFC33}" type="presParOf" srcId="{F3BE8D9A-4D9F-4508-822E-17419F8F08A5}" destId="{CF6B0DEE-682F-461D-8B5C-9837940C5D8E}" srcOrd="1" destOrd="0" presId="urn:microsoft.com/office/officeart/2005/8/layout/hierarchy1"/>
    <dgm:cxn modelId="{C55BD776-7282-4AFC-8F55-49F78D43F55A}" type="presParOf" srcId="{CF6B0DEE-682F-461D-8B5C-9837940C5D8E}" destId="{2B05B4D4-185D-40F5-BA2C-36F1A77C1EFB}" srcOrd="0" destOrd="0" presId="urn:microsoft.com/office/officeart/2005/8/layout/hierarchy1"/>
    <dgm:cxn modelId="{BD58015E-8B03-4A37-B4A9-D59F67A330E3}" type="presParOf" srcId="{2B05B4D4-185D-40F5-BA2C-36F1A77C1EFB}" destId="{C3A249F4-EA4C-42BE-8F95-021C8C3E7C60}" srcOrd="0" destOrd="0" presId="urn:microsoft.com/office/officeart/2005/8/layout/hierarchy1"/>
    <dgm:cxn modelId="{02B38587-3B3B-4E62-9407-E24DAAD10403}" type="presParOf" srcId="{2B05B4D4-185D-40F5-BA2C-36F1A77C1EFB}" destId="{A0D8530E-B3F0-4C91-898C-CACD89253385}" srcOrd="1" destOrd="0" presId="urn:microsoft.com/office/officeart/2005/8/layout/hierarchy1"/>
    <dgm:cxn modelId="{4B2E57C0-BB58-4B9D-AC9D-81106FB495BD}" type="presParOf" srcId="{CF6B0DEE-682F-461D-8B5C-9837940C5D8E}" destId="{4FEB35F7-60C4-4B9D-97F9-60EB06D376B0}"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9312CEC-DE27-4147-815B-84E4B424989A}" type="doc">
      <dgm:prSet loTypeId="urn:microsoft.com/office/officeart/2005/8/layout/orgChart1" loCatId="hierarchy" qsTypeId="urn:microsoft.com/office/officeart/2005/8/quickstyle/3d2" qsCatId="3D" csTypeId="urn:microsoft.com/office/officeart/2005/8/colors/colorful5" csCatId="colorful" phldr="1"/>
      <dgm:spPr/>
      <dgm:t>
        <a:bodyPr/>
        <a:lstStyle/>
        <a:p>
          <a:endParaRPr lang="en-US"/>
        </a:p>
      </dgm:t>
    </dgm:pt>
    <dgm:pt modelId="{3922941B-117D-4F4D-92D7-25B4CE4266DB}">
      <dgm:prSet phldrT="[Text]"/>
      <dgm:spPr/>
      <dgm:t>
        <a:bodyPr/>
        <a:lstStyle/>
        <a:p>
          <a:r>
            <a:rPr lang="en-US" dirty="0" smtClean="0"/>
            <a:t> </a:t>
          </a:r>
          <a:endParaRPr lang="en-US" dirty="0"/>
        </a:p>
      </dgm:t>
    </dgm:pt>
    <dgm:pt modelId="{132DA0B0-57C6-477D-93BE-3EEA750DB3B0}" type="parTrans" cxnId="{BFA90B90-4DC3-46DC-A677-FD0B61369C26}">
      <dgm:prSet/>
      <dgm:spPr/>
      <dgm:t>
        <a:bodyPr/>
        <a:lstStyle/>
        <a:p>
          <a:endParaRPr lang="en-US"/>
        </a:p>
      </dgm:t>
    </dgm:pt>
    <dgm:pt modelId="{C28A7AFF-3C2C-4996-86A1-CF973F4DA72D}" type="sibTrans" cxnId="{BFA90B90-4DC3-46DC-A677-FD0B61369C26}">
      <dgm:prSet/>
      <dgm:spPr/>
      <dgm:t>
        <a:bodyPr/>
        <a:lstStyle/>
        <a:p>
          <a:endParaRPr lang="en-US"/>
        </a:p>
      </dgm:t>
    </dgm:pt>
    <dgm:pt modelId="{2CE45970-5AA8-400F-B45C-A2413E5973F8}">
      <dgm:prSet phldrT="[Text]"/>
      <dgm:spPr/>
      <dgm:t>
        <a:bodyPr/>
        <a:lstStyle/>
        <a:p>
          <a:r>
            <a:rPr lang="en-US" dirty="0" smtClean="0"/>
            <a:t> </a:t>
          </a:r>
          <a:endParaRPr lang="en-US" dirty="0"/>
        </a:p>
      </dgm:t>
    </dgm:pt>
    <dgm:pt modelId="{E3600400-84D8-491E-A666-BA73A0019289}" type="parTrans" cxnId="{6D75C11A-722D-4EBD-ABD4-0E17FF39F323}">
      <dgm:prSet/>
      <dgm:spPr/>
      <dgm:t>
        <a:bodyPr/>
        <a:lstStyle/>
        <a:p>
          <a:endParaRPr lang="en-US"/>
        </a:p>
      </dgm:t>
    </dgm:pt>
    <dgm:pt modelId="{D8BF57BB-3A97-46C4-A342-52323930D090}" type="sibTrans" cxnId="{6D75C11A-722D-4EBD-ABD4-0E17FF39F323}">
      <dgm:prSet/>
      <dgm:spPr/>
      <dgm:t>
        <a:bodyPr/>
        <a:lstStyle/>
        <a:p>
          <a:endParaRPr lang="en-US"/>
        </a:p>
      </dgm:t>
    </dgm:pt>
    <dgm:pt modelId="{131EDD2D-9926-4B86-8575-72A6946AC134}">
      <dgm:prSet phldrT="[Text]"/>
      <dgm:spPr/>
      <dgm:t>
        <a:bodyPr/>
        <a:lstStyle/>
        <a:p>
          <a:r>
            <a:rPr lang="en-US" dirty="0" smtClean="0"/>
            <a:t> </a:t>
          </a:r>
          <a:endParaRPr lang="en-US" dirty="0"/>
        </a:p>
      </dgm:t>
    </dgm:pt>
    <dgm:pt modelId="{44FB921E-2BD2-4A38-9859-36A5C44BB776}" type="parTrans" cxnId="{98D7C2E5-F29A-4139-BAAD-E8F682F0A0F8}">
      <dgm:prSet/>
      <dgm:spPr/>
      <dgm:t>
        <a:bodyPr/>
        <a:lstStyle/>
        <a:p>
          <a:endParaRPr lang="en-US"/>
        </a:p>
      </dgm:t>
    </dgm:pt>
    <dgm:pt modelId="{A8185D21-F2DB-4554-9217-D538C52FC2B1}" type="sibTrans" cxnId="{98D7C2E5-F29A-4139-BAAD-E8F682F0A0F8}">
      <dgm:prSet/>
      <dgm:spPr/>
      <dgm:t>
        <a:bodyPr/>
        <a:lstStyle/>
        <a:p>
          <a:endParaRPr lang="en-US"/>
        </a:p>
      </dgm:t>
    </dgm:pt>
    <dgm:pt modelId="{788850D4-5443-4C40-9DF4-A467A7854CE7}">
      <dgm:prSet phldrT="[Text]"/>
      <dgm:spPr/>
      <dgm:t>
        <a:bodyPr/>
        <a:lstStyle/>
        <a:p>
          <a:r>
            <a:rPr lang="en-US" dirty="0" smtClean="0"/>
            <a:t> </a:t>
          </a:r>
          <a:endParaRPr lang="en-US" dirty="0"/>
        </a:p>
      </dgm:t>
    </dgm:pt>
    <dgm:pt modelId="{91C259F5-F17E-4956-BED0-86BEF682A99E}" type="parTrans" cxnId="{BE5FAD63-E057-4058-B08D-0CBDA3F8AFBB}">
      <dgm:prSet/>
      <dgm:spPr/>
      <dgm:t>
        <a:bodyPr/>
        <a:lstStyle/>
        <a:p>
          <a:endParaRPr lang="en-US"/>
        </a:p>
      </dgm:t>
    </dgm:pt>
    <dgm:pt modelId="{82F085D8-E835-4578-BDAF-2E68BD155574}" type="sibTrans" cxnId="{BE5FAD63-E057-4058-B08D-0CBDA3F8AFBB}">
      <dgm:prSet/>
      <dgm:spPr/>
      <dgm:t>
        <a:bodyPr/>
        <a:lstStyle/>
        <a:p>
          <a:endParaRPr lang="en-US"/>
        </a:p>
      </dgm:t>
    </dgm:pt>
    <dgm:pt modelId="{22319C6C-C6DD-4A55-BEAB-A4D9F393B378}">
      <dgm:prSet phldrT="[Text]"/>
      <dgm:spPr/>
      <dgm:t>
        <a:bodyPr/>
        <a:lstStyle/>
        <a:p>
          <a:endParaRPr lang="en-US" dirty="0"/>
        </a:p>
      </dgm:t>
    </dgm:pt>
    <dgm:pt modelId="{93719825-0AFE-49E3-85A4-C8883C78F247}" type="parTrans" cxnId="{0017398F-5484-448D-84AE-453C4AFAB807}">
      <dgm:prSet/>
      <dgm:spPr/>
      <dgm:t>
        <a:bodyPr/>
        <a:lstStyle/>
        <a:p>
          <a:endParaRPr lang="en-US"/>
        </a:p>
      </dgm:t>
    </dgm:pt>
    <dgm:pt modelId="{7B444B9B-A22D-42EC-8D49-FC43ABD9D4E2}" type="sibTrans" cxnId="{0017398F-5484-448D-84AE-453C4AFAB807}">
      <dgm:prSet/>
      <dgm:spPr/>
      <dgm:t>
        <a:bodyPr/>
        <a:lstStyle/>
        <a:p>
          <a:endParaRPr lang="en-US"/>
        </a:p>
      </dgm:t>
    </dgm:pt>
    <dgm:pt modelId="{AF36BF42-7C5D-41AC-9405-130732372E4A}">
      <dgm:prSet phldrT="[Text]"/>
      <dgm:spPr/>
      <dgm:t>
        <a:bodyPr/>
        <a:lstStyle/>
        <a:p>
          <a:endParaRPr lang="en-US" dirty="0"/>
        </a:p>
      </dgm:t>
    </dgm:pt>
    <dgm:pt modelId="{0A32207B-09CF-40CA-8674-BE43327E4FEA}" type="parTrans" cxnId="{609DAAD7-A3F4-48C7-B3DE-9F18B94AA1D2}">
      <dgm:prSet/>
      <dgm:spPr/>
      <dgm:t>
        <a:bodyPr/>
        <a:lstStyle/>
        <a:p>
          <a:endParaRPr lang="en-US"/>
        </a:p>
      </dgm:t>
    </dgm:pt>
    <dgm:pt modelId="{01C0206F-1CDD-4AAB-8E87-AFA9C7C9A6E3}" type="sibTrans" cxnId="{609DAAD7-A3F4-48C7-B3DE-9F18B94AA1D2}">
      <dgm:prSet/>
      <dgm:spPr/>
      <dgm:t>
        <a:bodyPr/>
        <a:lstStyle/>
        <a:p>
          <a:endParaRPr lang="en-US"/>
        </a:p>
      </dgm:t>
    </dgm:pt>
    <dgm:pt modelId="{D0D2A96B-5542-4C4F-B0E6-D594AEA1A788}">
      <dgm:prSet phldrT="[Text]"/>
      <dgm:spPr/>
      <dgm:t>
        <a:bodyPr/>
        <a:lstStyle/>
        <a:p>
          <a:endParaRPr lang="en-US" dirty="0"/>
        </a:p>
      </dgm:t>
    </dgm:pt>
    <dgm:pt modelId="{E2E7045F-B1E7-4FFD-8560-350F935F71D1}" type="parTrans" cxnId="{DB453227-1FC7-47CB-89A9-D4FADAAE470C}">
      <dgm:prSet/>
      <dgm:spPr/>
      <dgm:t>
        <a:bodyPr/>
        <a:lstStyle/>
        <a:p>
          <a:endParaRPr lang="en-US"/>
        </a:p>
      </dgm:t>
    </dgm:pt>
    <dgm:pt modelId="{59CD6B65-9CBF-4C65-ABA9-D32C24CE051E}" type="sibTrans" cxnId="{DB453227-1FC7-47CB-89A9-D4FADAAE470C}">
      <dgm:prSet/>
      <dgm:spPr/>
      <dgm:t>
        <a:bodyPr/>
        <a:lstStyle/>
        <a:p>
          <a:endParaRPr lang="en-US"/>
        </a:p>
      </dgm:t>
    </dgm:pt>
    <dgm:pt modelId="{4A8A73E8-5C71-42AA-AD54-C3377283FB8E}">
      <dgm:prSet phldrT="[Text]"/>
      <dgm:spPr/>
      <dgm:t>
        <a:bodyPr/>
        <a:lstStyle/>
        <a:p>
          <a:endParaRPr lang="en-US" dirty="0"/>
        </a:p>
      </dgm:t>
    </dgm:pt>
    <dgm:pt modelId="{8D251E07-68CB-4389-9D13-2944EF48AD71}" type="parTrans" cxnId="{DA8EE4BA-E16E-4092-9BCC-F72A56B5F2DF}">
      <dgm:prSet/>
      <dgm:spPr/>
      <dgm:t>
        <a:bodyPr/>
        <a:lstStyle/>
        <a:p>
          <a:endParaRPr lang="en-US"/>
        </a:p>
      </dgm:t>
    </dgm:pt>
    <dgm:pt modelId="{1E4899F5-BA29-4A4C-AC82-FBD4A92F808B}" type="sibTrans" cxnId="{DA8EE4BA-E16E-4092-9BCC-F72A56B5F2DF}">
      <dgm:prSet/>
      <dgm:spPr/>
      <dgm:t>
        <a:bodyPr/>
        <a:lstStyle/>
        <a:p>
          <a:endParaRPr lang="en-US"/>
        </a:p>
      </dgm:t>
    </dgm:pt>
    <dgm:pt modelId="{C9CF6A11-99ED-4200-8F9A-40DE95960209}">
      <dgm:prSet phldrT="[Text]"/>
      <dgm:spPr/>
      <dgm:t>
        <a:bodyPr/>
        <a:lstStyle/>
        <a:p>
          <a:endParaRPr lang="en-US" dirty="0"/>
        </a:p>
      </dgm:t>
    </dgm:pt>
    <dgm:pt modelId="{F8620477-A167-4D30-920E-108EE8A1FA75}" type="parTrans" cxnId="{451C3CBE-AEBE-46F7-92DC-F117547B9CC0}">
      <dgm:prSet/>
      <dgm:spPr/>
      <dgm:t>
        <a:bodyPr/>
        <a:lstStyle/>
        <a:p>
          <a:endParaRPr lang="en-US"/>
        </a:p>
      </dgm:t>
    </dgm:pt>
    <dgm:pt modelId="{689BCD31-739B-4AE7-951E-462BB8EA015D}" type="sibTrans" cxnId="{451C3CBE-AEBE-46F7-92DC-F117547B9CC0}">
      <dgm:prSet/>
      <dgm:spPr/>
      <dgm:t>
        <a:bodyPr/>
        <a:lstStyle/>
        <a:p>
          <a:endParaRPr lang="en-US"/>
        </a:p>
      </dgm:t>
    </dgm:pt>
    <dgm:pt modelId="{0EE106B4-C953-4B60-9C27-C524A86D7805}">
      <dgm:prSet phldrT="[Text]"/>
      <dgm:spPr/>
      <dgm:t>
        <a:bodyPr/>
        <a:lstStyle/>
        <a:p>
          <a:endParaRPr lang="en-US" dirty="0"/>
        </a:p>
      </dgm:t>
    </dgm:pt>
    <dgm:pt modelId="{1232C995-F476-4731-A731-308912487835}" type="parTrans" cxnId="{8AEC6F23-A469-4C4C-AC22-CD7F76FE78F1}">
      <dgm:prSet/>
      <dgm:spPr/>
      <dgm:t>
        <a:bodyPr/>
        <a:lstStyle/>
        <a:p>
          <a:endParaRPr lang="en-US"/>
        </a:p>
      </dgm:t>
    </dgm:pt>
    <dgm:pt modelId="{8A9C133F-2EDF-40C3-A5BC-B4B5905583B0}" type="sibTrans" cxnId="{8AEC6F23-A469-4C4C-AC22-CD7F76FE78F1}">
      <dgm:prSet/>
      <dgm:spPr/>
      <dgm:t>
        <a:bodyPr/>
        <a:lstStyle/>
        <a:p>
          <a:endParaRPr lang="en-US"/>
        </a:p>
      </dgm:t>
    </dgm:pt>
    <dgm:pt modelId="{4F2E6C72-BD49-4626-9E5C-B23A6E21CF11}">
      <dgm:prSet phldrT="[Text]"/>
      <dgm:spPr/>
      <dgm:t>
        <a:bodyPr/>
        <a:lstStyle/>
        <a:p>
          <a:endParaRPr lang="en-US" dirty="0"/>
        </a:p>
      </dgm:t>
    </dgm:pt>
    <dgm:pt modelId="{910302F2-5BCE-44B3-90FC-FC03E2E3DB85}" type="parTrans" cxnId="{BE374951-2F9A-4EFC-AE8E-93656431F024}">
      <dgm:prSet/>
      <dgm:spPr/>
      <dgm:t>
        <a:bodyPr/>
        <a:lstStyle/>
        <a:p>
          <a:endParaRPr lang="en-US"/>
        </a:p>
      </dgm:t>
    </dgm:pt>
    <dgm:pt modelId="{C0D67DC8-406B-4E69-9970-C971CC32C011}" type="sibTrans" cxnId="{BE374951-2F9A-4EFC-AE8E-93656431F024}">
      <dgm:prSet/>
      <dgm:spPr/>
      <dgm:t>
        <a:bodyPr/>
        <a:lstStyle/>
        <a:p>
          <a:endParaRPr lang="en-US"/>
        </a:p>
      </dgm:t>
    </dgm:pt>
    <dgm:pt modelId="{A1782A9A-C0AF-4D7C-AB3C-D5ED4937AB9C}">
      <dgm:prSet phldrT="[Text]"/>
      <dgm:spPr/>
      <dgm:t>
        <a:bodyPr/>
        <a:lstStyle/>
        <a:p>
          <a:endParaRPr lang="en-US" dirty="0"/>
        </a:p>
      </dgm:t>
    </dgm:pt>
    <dgm:pt modelId="{93ED2155-7F77-423E-A9F9-196656FC370E}" type="parTrans" cxnId="{39AEB277-199A-4EDA-9983-764130818780}">
      <dgm:prSet/>
      <dgm:spPr/>
      <dgm:t>
        <a:bodyPr/>
        <a:lstStyle/>
        <a:p>
          <a:endParaRPr lang="en-US"/>
        </a:p>
      </dgm:t>
    </dgm:pt>
    <dgm:pt modelId="{2EE14BD2-2BB0-4F2D-BB9C-3482295FB413}" type="sibTrans" cxnId="{39AEB277-199A-4EDA-9983-764130818780}">
      <dgm:prSet/>
      <dgm:spPr/>
      <dgm:t>
        <a:bodyPr/>
        <a:lstStyle/>
        <a:p>
          <a:endParaRPr lang="en-US"/>
        </a:p>
      </dgm:t>
    </dgm:pt>
    <dgm:pt modelId="{B4DE32F2-4E2E-49E9-883E-36E21C74829F}" type="pres">
      <dgm:prSet presAssocID="{69312CEC-DE27-4147-815B-84E4B424989A}" presName="hierChild1" presStyleCnt="0">
        <dgm:presLayoutVars>
          <dgm:orgChart val="1"/>
          <dgm:chPref val="1"/>
          <dgm:dir/>
          <dgm:animOne val="branch"/>
          <dgm:animLvl val="lvl"/>
          <dgm:resizeHandles/>
        </dgm:presLayoutVars>
      </dgm:prSet>
      <dgm:spPr/>
      <dgm:t>
        <a:bodyPr/>
        <a:lstStyle/>
        <a:p>
          <a:endParaRPr lang="en-US"/>
        </a:p>
      </dgm:t>
    </dgm:pt>
    <dgm:pt modelId="{BAD34BBC-4236-4A83-B622-ED09A439B844}" type="pres">
      <dgm:prSet presAssocID="{3922941B-117D-4F4D-92D7-25B4CE4266DB}" presName="hierRoot1" presStyleCnt="0">
        <dgm:presLayoutVars>
          <dgm:hierBranch val="init"/>
        </dgm:presLayoutVars>
      </dgm:prSet>
      <dgm:spPr/>
    </dgm:pt>
    <dgm:pt modelId="{D1BB03E0-88AA-4FD2-9DE6-19219AFE4895}" type="pres">
      <dgm:prSet presAssocID="{3922941B-117D-4F4D-92D7-25B4CE4266DB}" presName="rootComposite1" presStyleCnt="0"/>
      <dgm:spPr/>
    </dgm:pt>
    <dgm:pt modelId="{9288F976-58D8-4A55-9750-6890685E5C28}" type="pres">
      <dgm:prSet presAssocID="{3922941B-117D-4F4D-92D7-25B4CE4266DB}" presName="rootText1" presStyleLbl="node0" presStyleIdx="0" presStyleCnt="1" custLinFactNeighborY="-70146">
        <dgm:presLayoutVars>
          <dgm:chPref val="3"/>
        </dgm:presLayoutVars>
      </dgm:prSet>
      <dgm:spPr/>
      <dgm:t>
        <a:bodyPr/>
        <a:lstStyle/>
        <a:p>
          <a:endParaRPr lang="en-US"/>
        </a:p>
      </dgm:t>
    </dgm:pt>
    <dgm:pt modelId="{50F3AF5D-CA2B-47BD-9871-3253C44CD121}" type="pres">
      <dgm:prSet presAssocID="{3922941B-117D-4F4D-92D7-25B4CE4266DB}" presName="rootConnector1" presStyleLbl="node1" presStyleIdx="0" presStyleCnt="0"/>
      <dgm:spPr/>
      <dgm:t>
        <a:bodyPr/>
        <a:lstStyle/>
        <a:p>
          <a:endParaRPr lang="en-US"/>
        </a:p>
      </dgm:t>
    </dgm:pt>
    <dgm:pt modelId="{C04A5249-1685-479D-A589-2585A7BAEC83}" type="pres">
      <dgm:prSet presAssocID="{3922941B-117D-4F4D-92D7-25B4CE4266DB}" presName="hierChild2" presStyleCnt="0"/>
      <dgm:spPr/>
    </dgm:pt>
    <dgm:pt modelId="{329F5403-45F2-4EFB-AF2E-1F8CEBD66281}" type="pres">
      <dgm:prSet presAssocID="{E3600400-84D8-491E-A666-BA73A0019289}" presName="Name37" presStyleLbl="parChTrans1D2" presStyleIdx="0" presStyleCnt="11"/>
      <dgm:spPr/>
      <dgm:t>
        <a:bodyPr/>
        <a:lstStyle/>
        <a:p>
          <a:endParaRPr lang="en-US"/>
        </a:p>
      </dgm:t>
    </dgm:pt>
    <dgm:pt modelId="{EBF77804-C918-4B04-9D66-2A2BA2B81C8B}" type="pres">
      <dgm:prSet presAssocID="{2CE45970-5AA8-400F-B45C-A2413E5973F8}" presName="hierRoot2" presStyleCnt="0">
        <dgm:presLayoutVars>
          <dgm:hierBranch val="init"/>
        </dgm:presLayoutVars>
      </dgm:prSet>
      <dgm:spPr/>
    </dgm:pt>
    <dgm:pt modelId="{65FF17A8-7CB2-4EC5-9321-7CE2885883EA}" type="pres">
      <dgm:prSet presAssocID="{2CE45970-5AA8-400F-B45C-A2413E5973F8}" presName="rootComposite" presStyleCnt="0"/>
      <dgm:spPr/>
    </dgm:pt>
    <dgm:pt modelId="{14CA6344-A921-4B47-B08B-15BDB68052EE}" type="pres">
      <dgm:prSet presAssocID="{2CE45970-5AA8-400F-B45C-A2413E5973F8}" presName="rootText" presStyleLbl="node2" presStyleIdx="0" presStyleCnt="11">
        <dgm:presLayoutVars>
          <dgm:chPref val="3"/>
        </dgm:presLayoutVars>
      </dgm:prSet>
      <dgm:spPr/>
      <dgm:t>
        <a:bodyPr/>
        <a:lstStyle/>
        <a:p>
          <a:endParaRPr lang="en-US"/>
        </a:p>
      </dgm:t>
    </dgm:pt>
    <dgm:pt modelId="{31D067B6-62F0-4C73-A585-EC7A731FD68A}" type="pres">
      <dgm:prSet presAssocID="{2CE45970-5AA8-400F-B45C-A2413E5973F8}" presName="rootConnector" presStyleLbl="node2" presStyleIdx="0" presStyleCnt="11"/>
      <dgm:spPr/>
      <dgm:t>
        <a:bodyPr/>
        <a:lstStyle/>
        <a:p>
          <a:endParaRPr lang="en-US"/>
        </a:p>
      </dgm:t>
    </dgm:pt>
    <dgm:pt modelId="{FFEBAC96-6B1F-46C4-B4C5-CAD80013F213}" type="pres">
      <dgm:prSet presAssocID="{2CE45970-5AA8-400F-B45C-A2413E5973F8}" presName="hierChild4" presStyleCnt="0"/>
      <dgm:spPr/>
    </dgm:pt>
    <dgm:pt modelId="{5CF59E80-6D3B-423A-9830-9CC0A95C08D0}" type="pres">
      <dgm:prSet presAssocID="{2CE45970-5AA8-400F-B45C-A2413E5973F8}" presName="hierChild5" presStyleCnt="0"/>
      <dgm:spPr/>
    </dgm:pt>
    <dgm:pt modelId="{DE06A3B0-47AF-4DEA-BA05-808890FC5285}" type="pres">
      <dgm:prSet presAssocID="{44FB921E-2BD2-4A38-9859-36A5C44BB776}" presName="Name37" presStyleLbl="parChTrans1D2" presStyleIdx="1" presStyleCnt="11"/>
      <dgm:spPr/>
      <dgm:t>
        <a:bodyPr/>
        <a:lstStyle/>
        <a:p>
          <a:endParaRPr lang="en-US"/>
        </a:p>
      </dgm:t>
    </dgm:pt>
    <dgm:pt modelId="{288F3B06-41D9-4FFD-884D-4EC7E0CC1EB6}" type="pres">
      <dgm:prSet presAssocID="{131EDD2D-9926-4B86-8575-72A6946AC134}" presName="hierRoot2" presStyleCnt="0">
        <dgm:presLayoutVars>
          <dgm:hierBranch val="init"/>
        </dgm:presLayoutVars>
      </dgm:prSet>
      <dgm:spPr/>
    </dgm:pt>
    <dgm:pt modelId="{D8439C6B-B631-461E-9E02-697E23D1D734}" type="pres">
      <dgm:prSet presAssocID="{131EDD2D-9926-4B86-8575-72A6946AC134}" presName="rootComposite" presStyleCnt="0"/>
      <dgm:spPr/>
    </dgm:pt>
    <dgm:pt modelId="{57C07A96-473F-4195-8775-88D6FB327691}" type="pres">
      <dgm:prSet presAssocID="{131EDD2D-9926-4B86-8575-72A6946AC134}" presName="rootText" presStyleLbl="node2" presStyleIdx="1" presStyleCnt="11">
        <dgm:presLayoutVars>
          <dgm:chPref val="3"/>
        </dgm:presLayoutVars>
      </dgm:prSet>
      <dgm:spPr/>
      <dgm:t>
        <a:bodyPr/>
        <a:lstStyle/>
        <a:p>
          <a:endParaRPr lang="en-US"/>
        </a:p>
      </dgm:t>
    </dgm:pt>
    <dgm:pt modelId="{8AFFC658-C0D2-4CF7-805D-3D13830BB06A}" type="pres">
      <dgm:prSet presAssocID="{131EDD2D-9926-4B86-8575-72A6946AC134}" presName="rootConnector" presStyleLbl="node2" presStyleIdx="1" presStyleCnt="11"/>
      <dgm:spPr/>
      <dgm:t>
        <a:bodyPr/>
        <a:lstStyle/>
        <a:p>
          <a:endParaRPr lang="en-US"/>
        </a:p>
      </dgm:t>
    </dgm:pt>
    <dgm:pt modelId="{F2A46127-4288-4F69-AAA6-F7261770FF29}" type="pres">
      <dgm:prSet presAssocID="{131EDD2D-9926-4B86-8575-72A6946AC134}" presName="hierChild4" presStyleCnt="0"/>
      <dgm:spPr/>
    </dgm:pt>
    <dgm:pt modelId="{66703304-E47A-42FA-8B52-E0F956D4D66B}" type="pres">
      <dgm:prSet presAssocID="{131EDD2D-9926-4B86-8575-72A6946AC134}" presName="hierChild5" presStyleCnt="0"/>
      <dgm:spPr/>
    </dgm:pt>
    <dgm:pt modelId="{6D12F4BE-1CF1-4532-8186-39EA16AC5E8F}" type="pres">
      <dgm:prSet presAssocID="{91C259F5-F17E-4956-BED0-86BEF682A99E}" presName="Name37" presStyleLbl="parChTrans1D2" presStyleIdx="2" presStyleCnt="11"/>
      <dgm:spPr/>
      <dgm:t>
        <a:bodyPr/>
        <a:lstStyle/>
        <a:p>
          <a:endParaRPr lang="en-US"/>
        </a:p>
      </dgm:t>
    </dgm:pt>
    <dgm:pt modelId="{D471D41E-7032-4481-8D70-38421C01C8BF}" type="pres">
      <dgm:prSet presAssocID="{788850D4-5443-4C40-9DF4-A467A7854CE7}" presName="hierRoot2" presStyleCnt="0">
        <dgm:presLayoutVars>
          <dgm:hierBranch val="init"/>
        </dgm:presLayoutVars>
      </dgm:prSet>
      <dgm:spPr/>
    </dgm:pt>
    <dgm:pt modelId="{288BA179-F78D-421B-A603-A5814B7A58A8}" type="pres">
      <dgm:prSet presAssocID="{788850D4-5443-4C40-9DF4-A467A7854CE7}" presName="rootComposite" presStyleCnt="0"/>
      <dgm:spPr/>
    </dgm:pt>
    <dgm:pt modelId="{3479C996-2BD4-4C41-BDFF-754B3FD7E54C}" type="pres">
      <dgm:prSet presAssocID="{788850D4-5443-4C40-9DF4-A467A7854CE7}" presName="rootText" presStyleLbl="node2" presStyleIdx="2" presStyleCnt="11">
        <dgm:presLayoutVars>
          <dgm:chPref val="3"/>
        </dgm:presLayoutVars>
      </dgm:prSet>
      <dgm:spPr/>
      <dgm:t>
        <a:bodyPr/>
        <a:lstStyle/>
        <a:p>
          <a:endParaRPr lang="en-US"/>
        </a:p>
      </dgm:t>
    </dgm:pt>
    <dgm:pt modelId="{4A8A43AC-3B8D-447D-AB94-BE86999F1989}" type="pres">
      <dgm:prSet presAssocID="{788850D4-5443-4C40-9DF4-A467A7854CE7}" presName="rootConnector" presStyleLbl="node2" presStyleIdx="2" presStyleCnt="11"/>
      <dgm:spPr/>
      <dgm:t>
        <a:bodyPr/>
        <a:lstStyle/>
        <a:p>
          <a:endParaRPr lang="en-US"/>
        </a:p>
      </dgm:t>
    </dgm:pt>
    <dgm:pt modelId="{383C5485-6CE3-4D46-B884-B7844D570918}" type="pres">
      <dgm:prSet presAssocID="{788850D4-5443-4C40-9DF4-A467A7854CE7}" presName="hierChild4" presStyleCnt="0"/>
      <dgm:spPr/>
    </dgm:pt>
    <dgm:pt modelId="{94AF101C-2175-4D0A-81F8-A1FD856162CE}" type="pres">
      <dgm:prSet presAssocID="{788850D4-5443-4C40-9DF4-A467A7854CE7}" presName="hierChild5" presStyleCnt="0"/>
      <dgm:spPr/>
    </dgm:pt>
    <dgm:pt modelId="{45CE260F-8D92-4C8E-A49F-8636D0222A39}" type="pres">
      <dgm:prSet presAssocID="{0A32207B-09CF-40CA-8674-BE43327E4FEA}" presName="Name37" presStyleLbl="parChTrans1D2" presStyleIdx="3" presStyleCnt="11"/>
      <dgm:spPr/>
      <dgm:t>
        <a:bodyPr/>
        <a:lstStyle/>
        <a:p>
          <a:endParaRPr lang="en-US"/>
        </a:p>
      </dgm:t>
    </dgm:pt>
    <dgm:pt modelId="{6DE34496-DB6C-4A5E-AD44-7565AC4B291A}" type="pres">
      <dgm:prSet presAssocID="{AF36BF42-7C5D-41AC-9405-130732372E4A}" presName="hierRoot2" presStyleCnt="0">
        <dgm:presLayoutVars>
          <dgm:hierBranch val="init"/>
        </dgm:presLayoutVars>
      </dgm:prSet>
      <dgm:spPr/>
    </dgm:pt>
    <dgm:pt modelId="{5ED7011C-C039-4E26-B615-94686445B4BE}" type="pres">
      <dgm:prSet presAssocID="{AF36BF42-7C5D-41AC-9405-130732372E4A}" presName="rootComposite" presStyleCnt="0"/>
      <dgm:spPr/>
    </dgm:pt>
    <dgm:pt modelId="{D77A6811-993C-41B7-A799-55EDED7FE860}" type="pres">
      <dgm:prSet presAssocID="{AF36BF42-7C5D-41AC-9405-130732372E4A}" presName="rootText" presStyleLbl="node2" presStyleIdx="3" presStyleCnt="11">
        <dgm:presLayoutVars>
          <dgm:chPref val="3"/>
        </dgm:presLayoutVars>
      </dgm:prSet>
      <dgm:spPr/>
      <dgm:t>
        <a:bodyPr/>
        <a:lstStyle/>
        <a:p>
          <a:endParaRPr lang="en-US"/>
        </a:p>
      </dgm:t>
    </dgm:pt>
    <dgm:pt modelId="{E6115FAB-A938-41E9-8EF3-BAD9FC54A164}" type="pres">
      <dgm:prSet presAssocID="{AF36BF42-7C5D-41AC-9405-130732372E4A}" presName="rootConnector" presStyleLbl="node2" presStyleIdx="3" presStyleCnt="11"/>
      <dgm:spPr/>
      <dgm:t>
        <a:bodyPr/>
        <a:lstStyle/>
        <a:p>
          <a:endParaRPr lang="en-US"/>
        </a:p>
      </dgm:t>
    </dgm:pt>
    <dgm:pt modelId="{A1C886A8-4002-4795-B4F5-4C00C68D7382}" type="pres">
      <dgm:prSet presAssocID="{AF36BF42-7C5D-41AC-9405-130732372E4A}" presName="hierChild4" presStyleCnt="0"/>
      <dgm:spPr/>
    </dgm:pt>
    <dgm:pt modelId="{B1B2D81B-762F-49CE-AF46-991A8C8C9585}" type="pres">
      <dgm:prSet presAssocID="{AF36BF42-7C5D-41AC-9405-130732372E4A}" presName="hierChild5" presStyleCnt="0"/>
      <dgm:spPr/>
    </dgm:pt>
    <dgm:pt modelId="{DAFFC3F2-18F5-4152-B3A8-1A6427FBE72A}" type="pres">
      <dgm:prSet presAssocID="{E2E7045F-B1E7-4FFD-8560-350F935F71D1}" presName="Name37" presStyleLbl="parChTrans1D2" presStyleIdx="4" presStyleCnt="11"/>
      <dgm:spPr/>
      <dgm:t>
        <a:bodyPr/>
        <a:lstStyle/>
        <a:p>
          <a:endParaRPr lang="en-US"/>
        </a:p>
      </dgm:t>
    </dgm:pt>
    <dgm:pt modelId="{5C2D7190-86CB-498B-B96F-9B5788263853}" type="pres">
      <dgm:prSet presAssocID="{D0D2A96B-5542-4C4F-B0E6-D594AEA1A788}" presName="hierRoot2" presStyleCnt="0">
        <dgm:presLayoutVars>
          <dgm:hierBranch val="init"/>
        </dgm:presLayoutVars>
      </dgm:prSet>
      <dgm:spPr/>
    </dgm:pt>
    <dgm:pt modelId="{027EDA17-3A0B-4AC2-9EFB-0EDF0A1E8491}" type="pres">
      <dgm:prSet presAssocID="{D0D2A96B-5542-4C4F-B0E6-D594AEA1A788}" presName="rootComposite" presStyleCnt="0"/>
      <dgm:spPr/>
    </dgm:pt>
    <dgm:pt modelId="{5F9DBA72-F393-4E20-81C9-9E63DE168174}" type="pres">
      <dgm:prSet presAssocID="{D0D2A96B-5542-4C4F-B0E6-D594AEA1A788}" presName="rootText" presStyleLbl="node2" presStyleIdx="4" presStyleCnt="11">
        <dgm:presLayoutVars>
          <dgm:chPref val="3"/>
        </dgm:presLayoutVars>
      </dgm:prSet>
      <dgm:spPr/>
      <dgm:t>
        <a:bodyPr/>
        <a:lstStyle/>
        <a:p>
          <a:endParaRPr lang="en-US"/>
        </a:p>
      </dgm:t>
    </dgm:pt>
    <dgm:pt modelId="{4DEBD2E4-CE3E-49A1-BA0B-3D97FEC99874}" type="pres">
      <dgm:prSet presAssocID="{D0D2A96B-5542-4C4F-B0E6-D594AEA1A788}" presName="rootConnector" presStyleLbl="node2" presStyleIdx="4" presStyleCnt="11"/>
      <dgm:spPr/>
      <dgm:t>
        <a:bodyPr/>
        <a:lstStyle/>
        <a:p>
          <a:endParaRPr lang="en-US"/>
        </a:p>
      </dgm:t>
    </dgm:pt>
    <dgm:pt modelId="{C9F9445F-F3E8-479C-BCD0-F1AC6ECE3887}" type="pres">
      <dgm:prSet presAssocID="{D0D2A96B-5542-4C4F-B0E6-D594AEA1A788}" presName="hierChild4" presStyleCnt="0"/>
      <dgm:spPr/>
    </dgm:pt>
    <dgm:pt modelId="{2C826969-F45E-44CB-AEE3-0F00B701C59D}" type="pres">
      <dgm:prSet presAssocID="{D0D2A96B-5542-4C4F-B0E6-D594AEA1A788}" presName="hierChild5" presStyleCnt="0"/>
      <dgm:spPr/>
    </dgm:pt>
    <dgm:pt modelId="{690B40CF-6B67-4C44-A393-838D5A4575D3}" type="pres">
      <dgm:prSet presAssocID="{8D251E07-68CB-4389-9D13-2944EF48AD71}" presName="Name37" presStyleLbl="parChTrans1D2" presStyleIdx="5" presStyleCnt="11"/>
      <dgm:spPr/>
      <dgm:t>
        <a:bodyPr/>
        <a:lstStyle/>
        <a:p>
          <a:endParaRPr lang="en-US"/>
        </a:p>
      </dgm:t>
    </dgm:pt>
    <dgm:pt modelId="{42719E42-F164-4AE2-B975-27766441D2A1}" type="pres">
      <dgm:prSet presAssocID="{4A8A73E8-5C71-42AA-AD54-C3377283FB8E}" presName="hierRoot2" presStyleCnt="0">
        <dgm:presLayoutVars>
          <dgm:hierBranch val="init"/>
        </dgm:presLayoutVars>
      </dgm:prSet>
      <dgm:spPr/>
    </dgm:pt>
    <dgm:pt modelId="{EDB67084-D87F-4215-A1FB-B1B2C100426A}" type="pres">
      <dgm:prSet presAssocID="{4A8A73E8-5C71-42AA-AD54-C3377283FB8E}" presName="rootComposite" presStyleCnt="0"/>
      <dgm:spPr/>
    </dgm:pt>
    <dgm:pt modelId="{11D53BCC-6BF3-49C7-9CA7-4C9A07265529}" type="pres">
      <dgm:prSet presAssocID="{4A8A73E8-5C71-42AA-AD54-C3377283FB8E}" presName="rootText" presStyleLbl="node2" presStyleIdx="5" presStyleCnt="11">
        <dgm:presLayoutVars>
          <dgm:chPref val="3"/>
        </dgm:presLayoutVars>
      </dgm:prSet>
      <dgm:spPr/>
      <dgm:t>
        <a:bodyPr/>
        <a:lstStyle/>
        <a:p>
          <a:endParaRPr lang="en-US"/>
        </a:p>
      </dgm:t>
    </dgm:pt>
    <dgm:pt modelId="{9A2670DE-4134-4828-9191-72DEA4870304}" type="pres">
      <dgm:prSet presAssocID="{4A8A73E8-5C71-42AA-AD54-C3377283FB8E}" presName="rootConnector" presStyleLbl="node2" presStyleIdx="5" presStyleCnt="11"/>
      <dgm:spPr/>
      <dgm:t>
        <a:bodyPr/>
        <a:lstStyle/>
        <a:p>
          <a:endParaRPr lang="en-US"/>
        </a:p>
      </dgm:t>
    </dgm:pt>
    <dgm:pt modelId="{4C993112-1120-4FA7-A84A-456988D6459C}" type="pres">
      <dgm:prSet presAssocID="{4A8A73E8-5C71-42AA-AD54-C3377283FB8E}" presName="hierChild4" presStyleCnt="0"/>
      <dgm:spPr/>
    </dgm:pt>
    <dgm:pt modelId="{1C32023B-1E4C-43AA-8322-EF03F47A66BF}" type="pres">
      <dgm:prSet presAssocID="{4A8A73E8-5C71-42AA-AD54-C3377283FB8E}" presName="hierChild5" presStyleCnt="0"/>
      <dgm:spPr/>
    </dgm:pt>
    <dgm:pt modelId="{45DC5D8F-3F74-48F2-AA9C-5267390E94FD}" type="pres">
      <dgm:prSet presAssocID="{F8620477-A167-4D30-920E-108EE8A1FA75}" presName="Name37" presStyleLbl="parChTrans1D2" presStyleIdx="6" presStyleCnt="11"/>
      <dgm:spPr/>
      <dgm:t>
        <a:bodyPr/>
        <a:lstStyle/>
        <a:p>
          <a:endParaRPr lang="en-US"/>
        </a:p>
      </dgm:t>
    </dgm:pt>
    <dgm:pt modelId="{10220887-8D2E-49C2-BAF2-5F98E80C4004}" type="pres">
      <dgm:prSet presAssocID="{C9CF6A11-99ED-4200-8F9A-40DE95960209}" presName="hierRoot2" presStyleCnt="0">
        <dgm:presLayoutVars>
          <dgm:hierBranch val="init"/>
        </dgm:presLayoutVars>
      </dgm:prSet>
      <dgm:spPr/>
    </dgm:pt>
    <dgm:pt modelId="{29059843-B204-42CE-9F5A-7F2DCF916226}" type="pres">
      <dgm:prSet presAssocID="{C9CF6A11-99ED-4200-8F9A-40DE95960209}" presName="rootComposite" presStyleCnt="0"/>
      <dgm:spPr/>
    </dgm:pt>
    <dgm:pt modelId="{59A5112E-F55D-4F15-BE3B-2510C797835B}" type="pres">
      <dgm:prSet presAssocID="{C9CF6A11-99ED-4200-8F9A-40DE95960209}" presName="rootText" presStyleLbl="node2" presStyleIdx="6" presStyleCnt="11">
        <dgm:presLayoutVars>
          <dgm:chPref val="3"/>
        </dgm:presLayoutVars>
      </dgm:prSet>
      <dgm:spPr/>
      <dgm:t>
        <a:bodyPr/>
        <a:lstStyle/>
        <a:p>
          <a:endParaRPr lang="en-US"/>
        </a:p>
      </dgm:t>
    </dgm:pt>
    <dgm:pt modelId="{AE0B0B88-0B3D-463C-9C34-535CFDC5AEB3}" type="pres">
      <dgm:prSet presAssocID="{C9CF6A11-99ED-4200-8F9A-40DE95960209}" presName="rootConnector" presStyleLbl="node2" presStyleIdx="6" presStyleCnt="11"/>
      <dgm:spPr/>
      <dgm:t>
        <a:bodyPr/>
        <a:lstStyle/>
        <a:p>
          <a:endParaRPr lang="en-US"/>
        </a:p>
      </dgm:t>
    </dgm:pt>
    <dgm:pt modelId="{4F9490AC-965C-4267-8567-303C5C835166}" type="pres">
      <dgm:prSet presAssocID="{C9CF6A11-99ED-4200-8F9A-40DE95960209}" presName="hierChild4" presStyleCnt="0"/>
      <dgm:spPr/>
    </dgm:pt>
    <dgm:pt modelId="{E8C047C6-7109-4733-993A-61F067F646ED}" type="pres">
      <dgm:prSet presAssocID="{C9CF6A11-99ED-4200-8F9A-40DE95960209}" presName="hierChild5" presStyleCnt="0"/>
      <dgm:spPr/>
    </dgm:pt>
    <dgm:pt modelId="{2351BA06-913F-491E-88FA-D80CE6C939B9}" type="pres">
      <dgm:prSet presAssocID="{1232C995-F476-4731-A731-308912487835}" presName="Name37" presStyleLbl="parChTrans1D2" presStyleIdx="7" presStyleCnt="11"/>
      <dgm:spPr/>
      <dgm:t>
        <a:bodyPr/>
        <a:lstStyle/>
        <a:p>
          <a:endParaRPr lang="en-US"/>
        </a:p>
      </dgm:t>
    </dgm:pt>
    <dgm:pt modelId="{AC6AAE7F-53F4-4656-AA0D-0D1A37C2BE5F}" type="pres">
      <dgm:prSet presAssocID="{0EE106B4-C953-4B60-9C27-C524A86D7805}" presName="hierRoot2" presStyleCnt="0">
        <dgm:presLayoutVars>
          <dgm:hierBranch val="init"/>
        </dgm:presLayoutVars>
      </dgm:prSet>
      <dgm:spPr/>
    </dgm:pt>
    <dgm:pt modelId="{2A20A170-A671-42A9-AB13-43096DE511B3}" type="pres">
      <dgm:prSet presAssocID="{0EE106B4-C953-4B60-9C27-C524A86D7805}" presName="rootComposite" presStyleCnt="0"/>
      <dgm:spPr/>
    </dgm:pt>
    <dgm:pt modelId="{F19AF861-886C-4F6C-8D24-B838C2ADF047}" type="pres">
      <dgm:prSet presAssocID="{0EE106B4-C953-4B60-9C27-C524A86D7805}" presName="rootText" presStyleLbl="node2" presStyleIdx="7" presStyleCnt="11">
        <dgm:presLayoutVars>
          <dgm:chPref val="3"/>
        </dgm:presLayoutVars>
      </dgm:prSet>
      <dgm:spPr/>
      <dgm:t>
        <a:bodyPr/>
        <a:lstStyle/>
        <a:p>
          <a:endParaRPr lang="en-US"/>
        </a:p>
      </dgm:t>
    </dgm:pt>
    <dgm:pt modelId="{35668132-6835-4949-8707-0ADE8A9DC449}" type="pres">
      <dgm:prSet presAssocID="{0EE106B4-C953-4B60-9C27-C524A86D7805}" presName="rootConnector" presStyleLbl="node2" presStyleIdx="7" presStyleCnt="11"/>
      <dgm:spPr/>
      <dgm:t>
        <a:bodyPr/>
        <a:lstStyle/>
        <a:p>
          <a:endParaRPr lang="en-US"/>
        </a:p>
      </dgm:t>
    </dgm:pt>
    <dgm:pt modelId="{D5893ABD-160F-4FB8-A62B-D6884B9BC864}" type="pres">
      <dgm:prSet presAssocID="{0EE106B4-C953-4B60-9C27-C524A86D7805}" presName="hierChild4" presStyleCnt="0"/>
      <dgm:spPr/>
    </dgm:pt>
    <dgm:pt modelId="{D437F0DF-8C05-4F1C-8D06-21F3E1A0F86E}" type="pres">
      <dgm:prSet presAssocID="{0EE106B4-C953-4B60-9C27-C524A86D7805}" presName="hierChild5" presStyleCnt="0"/>
      <dgm:spPr/>
    </dgm:pt>
    <dgm:pt modelId="{7879C0DA-CBAC-4DBF-BECA-26189D0751FD}" type="pres">
      <dgm:prSet presAssocID="{910302F2-5BCE-44B3-90FC-FC03E2E3DB85}" presName="Name37" presStyleLbl="parChTrans1D2" presStyleIdx="8" presStyleCnt="11"/>
      <dgm:spPr/>
      <dgm:t>
        <a:bodyPr/>
        <a:lstStyle/>
        <a:p>
          <a:endParaRPr lang="en-US"/>
        </a:p>
      </dgm:t>
    </dgm:pt>
    <dgm:pt modelId="{1062F289-9219-443D-B216-7C526D9AA862}" type="pres">
      <dgm:prSet presAssocID="{4F2E6C72-BD49-4626-9E5C-B23A6E21CF11}" presName="hierRoot2" presStyleCnt="0">
        <dgm:presLayoutVars>
          <dgm:hierBranch val="init"/>
        </dgm:presLayoutVars>
      </dgm:prSet>
      <dgm:spPr/>
    </dgm:pt>
    <dgm:pt modelId="{E729889F-CE49-4808-AE80-D9DADC5C37B2}" type="pres">
      <dgm:prSet presAssocID="{4F2E6C72-BD49-4626-9E5C-B23A6E21CF11}" presName="rootComposite" presStyleCnt="0"/>
      <dgm:spPr/>
    </dgm:pt>
    <dgm:pt modelId="{41DE9209-5501-4184-9CE3-4391EEFA10B3}" type="pres">
      <dgm:prSet presAssocID="{4F2E6C72-BD49-4626-9E5C-B23A6E21CF11}" presName="rootText" presStyleLbl="node2" presStyleIdx="8" presStyleCnt="11">
        <dgm:presLayoutVars>
          <dgm:chPref val="3"/>
        </dgm:presLayoutVars>
      </dgm:prSet>
      <dgm:spPr/>
      <dgm:t>
        <a:bodyPr/>
        <a:lstStyle/>
        <a:p>
          <a:endParaRPr lang="en-US"/>
        </a:p>
      </dgm:t>
    </dgm:pt>
    <dgm:pt modelId="{435A4F51-BB07-4984-94BF-90708AF089F0}" type="pres">
      <dgm:prSet presAssocID="{4F2E6C72-BD49-4626-9E5C-B23A6E21CF11}" presName="rootConnector" presStyleLbl="node2" presStyleIdx="8" presStyleCnt="11"/>
      <dgm:spPr/>
      <dgm:t>
        <a:bodyPr/>
        <a:lstStyle/>
        <a:p>
          <a:endParaRPr lang="en-US"/>
        </a:p>
      </dgm:t>
    </dgm:pt>
    <dgm:pt modelId="{76459510-1B73-4367-A66C-A35A5A46A231}" type="pres">
      <dgm:prSet presAssocID="{4F2E6C72-BD49-4626-9E5C-B23A6E21CF11}" presName="hierChild4" presStyleCnt="0"/>
      <dgm:spPr/>
    </dgm:pt>
    <dgm:pt modelId="{049FED6F-3816-4A73-88F0-9E3D3BEA3DA2}" type="pres">
      <dgm:prSet presAssocID="{4F2E6C72-BD49-4626-9E5C-B23A6E21CF11}" presName="hierChild5" presStyleCnt="0"/>
      <dgm:spPr/>
    </dgm:pt>
    <dgm:pt modelId="{05948D8B-180B-475F-AEB9-4A6041CAD1E8}" type="pres">
      <dgm:prSet presAssocID="{93ED2155-7F77-423E-A9F9-196656FC370E}" presName="Name37" presStyleLbl="parChTrans1D2" presStyleIdx="9" presStyleCnt="11"/>
      <dgm:spPr/>
      <dgm:t>
        <a:bodyPr/>
        <a:lstStyle/>
        <a:p>
          <a:endParaRPr lang="en-US"/>
        </a:p>
      </dgm:t>
    </dgm:pt>
    <dgm:pt modelId="{8B1D6FAF-2C0E-4F58-A89F-BBA29DDC5962}" type="pres">
      <dgm:prSet presAssocID="{A1782A9A-C0AF-4D7C-AB3C-D5ED4937AB9C}" presName="hierRoot2" presStyleCnt="0">
        <dgm:presLayoutVars>
          <dgm:hierBranch val="init"/>
        </dgm:presLayoutVars>
      </dgm:prSet>
      <dgm:spPr/>
    </dgm:pt>
    <dgm:pt modelId="{A30F29C2-F51A-484A-9513-FD7847A94328}" type="pres">
      <dgm:prSet presAssocID="{A1782A9A-C0AF-4D7C-AB3C-D5ED4937AB9C}" presName="rootComposite" presStyleCnt="0"/>
      <dgm:spPr/>
    </dgm:pt>
    <dgm:pt modelId="{645B3387-57CC-4F97-A1B9-F8A3694FD08C}" type="pres">
      <dgm:prSet presAssocID="{A1782A9A-C0AF-4D7C-AB3C-D5ED4937AB9C}" presName="rootText" presStyleLbl="node2" presStyleIdx="9" presStyleCnt="11">
        <dgm:presLayoutVars>
          <dgm:chPref val="3"/>
        </dgm:presLayoutVars>
      </dgm:prSet>
      <dgm:spPr/>
      <dgm:t>
        <a:bodyPr/>
        <a:lstStyle/>
        <a:p>
          <a:endParaRPr lang="en-US"/>
        </a:p>
      </dgm:t>
    </dgm:pt>
    <dgm:pt modelId="{991C0D0E-84C4-4A71-9E14-30380393BAF6}" type="pres">
      <dgm:prSet presAssocID="{A1782A9A-C0AF-4D7C-AB3C-D5ED4937AB9C}" presName="rootConnector" presStyleLbl="node2" presStyleIdx="9" presStyleCnt="11"/>
      <dgm:spPr/>
      <dgm:t>
        <a:bodyPr/>
        <a:lstStyle/>
        <a:p>
          <a:endParaRPr lang="en-US"/>
        </a:p>
      </dgm:t>
    </dgm:pt>
    <dgm:pt modelId="{456C486F-3EFA-45AD-8201-0D611883EC96}" type="pres">
      <dgm:prSet presAssocID="{A1782A9A-C0AF-4D7C-AB3C-D5ED4937AB9C}" presName="hierChild4" presStyleCnt="0"/>
      <dgm:spPr/>
    </dgm:pt>
    <dgm:pt modelId="{A8ACE8A1-54C2-4028-A5CB-AEA4B30A67A2}" type="pres">
      <dgm:prSet presAssocID="{A1782A9A-C0AF-4D7C-AB3C-D5ED4937AB9C}" presName="hierChild5" presStyleCnt="0"/>
      <dgm:spPr/>
    </dgm:pt>
    <dgm:pt modelId="{53705356-B414-4975-84A5-5C12C1050304}" type="pres">
      <dgm:prSet presAssocID="{93719825-0AFE-49E3-85A4-C8883C78F247}" presName="Name37" presStyleLbl="parChTrans1D2" presStyleIdx="10" presStyleCnt="11"/>
      <dgm:spPr/>
      <dgm:t>
        <a:bodyPr/>
        <a:lstStyle/>
        <a:p>
          <a:endParaRPr lang="en-US"/>
        </a:p>
      </dgm:t>
    </dgm:pt>
    <dgm:pt modelId="{43064071-A792-4639-940C-CF113FE9B0A4}" type="pres">
      <dgm:prSet presAssocID="{22319C6C-C6DD-4A55-BEAB-A4D9F393B378}" presName="hierRoot2" presStyleCnt="0">
        <dgm:presLayoutVars>
          <dgm:hierBranch val="init"/>
        </dgm:presLayoutVars>
      </dgm:prSet>
      <dgm:spPr/>
    </dgm:pt>
    <dgm:pt modelId="{0868F25F-96FA-4259-9A17-9AEAADE5396A}" type="pres">
      <dgm:prSet presAssocID="{22319C6C-C6DD-4A55-BEAB-A4D9F393B378}" presName="rootComposite" presStyleCnt="0"/>
      <dgm:spPr/>
    </dgm:pt>
    <dgm:pt modelId="{3754AD3F-A6B8-4CFE-9D86-06DD0AF13584}" type="pres">
      <dgm:prSet presAssocID="{22319C6C-C6DD-4A55-BEAB-A4D9F393B378}" presName="rootText" presStyleLbl="node2" presStyleIdx="10" presStyleCnt="11">
        <dgm:presLayoutVars>
          <dgm:chPref val="3"/>
        </dgm:presLayoutVars>
      </dgm:prSet>
      <dgm:spPr/>
      <dgm:t>
        <a:bodyPr/>
        <a:lstStyle/>
        <a:p>
          <a:endParaRPr lang="en-US"/>
        </a:p>
      </dgm:t>
    </dgm:pt>
    <dgm:pt modelId="{2C54AA4C-1CC2-4EBE-B20E-D56E5C5D0734}" type="pres">
      <dgm:prSet presAssocID="{22319C6C-C6DD-4A55-BEAB-A4D9F393B378}" presName="rootConnector" presStyleLbl="node2" presStyleIdx="10" presStyleCnt="11"/>
      <dgm:spPr/>
      <dgm:t>
        <a:bodyPr/>
        <a:lstStyle/>
        <a:p>
          <a:endParaRPr lang="en-US"/>
        </a:p>
      </dgm:t>
    </dgm:pt>
    <dgm:pt modelId="{B3076448-B882-4F7F-BC3D-D969295FEB67}" type="pres">
      <dgm:prSet presAssocID="{22319C6C-C6DD-4A55-BEAB-A4D9F393B378}" presName="hierChild4" presStyleCnt="0"/>
      <dgm:spPr/>
    </dgm:pt>
    <dgm:pt modelId="{E8569407-3A74-4211-9E11-05DD15758A43}" type="pres">
      <dgm:prSet presAssocID="{22319C6C-C6DD-4A55-BEAB-A4D9F393B378}" presName="hierChild5" presStyleCnt="0"/>
      <dgm:spPr/>
    </dgm:pt>
    <dgm:pt modelId="{9A75BCE9-FE9A-4DDE-B81F-C2AD3E01EB82}" type="pres">
      <dgm:prSet presAssocID="{3922941B-117D-4F4D-92D7-25B4CE4266DB}" presName="hierChild3" presStyleCnt="0"/>
      <dgm:spPr/>
    </dgm:pt>
  </dgm:ptLst>
  <dgm:cxnLst>
    <dgm:cxn modelId="{E6C474FC-AEBC-444B-85DD-0F465871C461}" type="presOf" srcId="{F8620477-A167-4D30-920E-108EE8A1FA75}" destId="{45DC5D8F-3F74-48F2-AA9C-5267390E94FD}" srcOrd="0" destOrd="0" presId="urn:microsoft.com/office/officeart/2005/8/layout/orgChart1"/>
    <dgm:cxn modelId="{F22B5D63-C9F7-4BED-AB22-25681688C6ED}" type="presOf" srcId="{44FB921E-2BD2-4A38-9859-36A5C44BB776}" destId="{DE06A3B0-47AF-4DEA-BA05-808890FC5285}" srcOrd="0" destOrd="0" presId="urn:microsoft.com/office/officeart/2005/8/layout/orgChart1"/>
    <dgm:cxn modelId="{EFDF53E2-B19F-4901-B7EC-E3D8AE67B45D}" type="presOf" srcId="{788850D4-5443-4C40-9DF4-A467A7854CE7}" destId="{3479C996-2BD4-4C41-BDFF-754B3FD7E54C}" srcOrd="0" destOrd="0" presId="urn:microsoft.com/office/officeart/2005/8/layout/orgChart1"/>
    <dgm:cxn modelId="{05CCE0C4-5682-409F-B473-D7231F24EA0A}" type="presOf" srcId="{4F2E6C72-BD49-4626-9E5C-B23A6E21CF11}" destId="{435A4F51-BB07-4984-94BF-90708AF089F0}" srcOrd="1" destOrd="0" presId="urn:microsoft.com/office/officeart/2005/8/layout/orgChart1"/>
    <dgm:cxn modelId="{0FA96F7E-B73A-471C-B70E-4791428313CA}" type="presOf" srcId="{4A8A73E8-5C71-42AA-AD54-C3377283FB8E}" destId="{9A2670DE-4134-4828-9191-72DEA4870304}" srcOrd="1" destOrd="0" presId="urn:microsoft.com/office/officeart/2005/8/layout/orgChart1"/>
    <dgm:cxn modelId="{F7007464-5AEB-42D5-BD5D-C45B726E75EA}" type="presOf" srcId="{91C259F5-F17E-4956-BED0-86BEF682A99E}" destId="{6D12F4BE-1CF1-4532-8186-39EA16AC5E8F}" srcOrd="0" destOrd="0" presId="urn:microsoft.com/office/officeart/2005/8/layout/orgChart1"/>
    <dgm:cxn modelId="{7DDC64DE-6C31-4616-B2E9-6F17BEB332D0}" type="presOf" srcId="{4F2E6C72-BD49-4626-9E5C-B23A6E21CF11}" destId="{41DE9209-5501-4184-9CE3-4391EEFA10B3}" srcOrd="0" destOrd="0" presId="urn:microsoft.com/office/officeart/2005/8/layout/orgChart1"/>
    <dgm:cxn modelId="{7D281367-8CE9-43F2-BAFF-464F6196B087}" type="presOf" srcId="{3922941B-117D-4F4D-92D7-25B4CE4266DB}" destId="{9288F976-58D8-4A55-9750-6890685E5C28}" srcOrd="0" destOrd="0" presId="urn:microsoft.com/office/officeart/2005/8/layout/orgChart1"/>
    <dgm:cxn modelId="{F5683E56-A208-4EF4-A0D8-EF8A26052E3B}" type="presOf" srcId="{AF36BF42-7C5D-41AC-9405-130732372E4A}" destId="{D77A6811-993C-41B7-A799-55EDED7FE860}" srcOrd="0" destOrd="0" presId="urn:microsoft.com/office/officeart/2005/8/layout/orgChart1"/>
    <dgm:cxn modelId="{39AEB277-199A-4EDA-9983-764130818780}" srcId="{3922941B-117D-4F4D-92D7-25B4CE4266DB}" destId="{A1782A9A-C0AF-4D7C-AB3C-D5ED4937AB9C}" srcOrd="9" destOrd="0" parTransId="{93ED2155-7F77-423E-A9F9-196656FC370E}" sibTransId="{2EE14BD2-2BB0-4F2D-BB9C-3482295FB413}"/>
    <dgm:cxn modelId="{BE5FAD63-E057-4058-B08D-0CBDA3F8AFBB}" srcId="{3922941B-117D-4F4D-92D7-25B4CE4266DB}" destId="{788850D4-5443-4C40-9DF4-A467A7854CE7}" srcOrd="2" destOrd="0" parTransId="{91C259F5-F17E-4956-BED0-86BEF682A99E}" sibTransId="{82F085D8-E835-4578-BDAF-2E68BD155574}"/>
    <dgm:cxn modelId="{E1D6B3C5-A523-4991-9EB2-9C4D93D10D94}" type="presOf" srcId="{22319C6C-C6DD-4A55-BEAB-A4D9F393B378}" destId="{2C54AA4C-1CC2-4EBE-B20E-D56E5C5D0734}" srcOrd="1" destOrd="0" presId="urn:microsoft.com/office/officeart/2005/8/layout/orgChart1"/>
    <dgm:cxn modelId="{0275707F-D65E-47C6-B037-15EBE0A5CF85}" type="presOf" srcId="{788850D4-5443-4C40-9DF4-A467A7854CE7}" destId="{4A8A43AC-3B8D-447D-AB94-BE86999F1989}" srcOrd="1" destOrd="0" presId="urn:microsoft.com/office/officeart/2005/8/layout/orgChart1"/>
    <dgm:cxn modelId="{BFA90B90-4DC3-46DC-A677-FD0B61369C26}" srcId="{69312CEC-DE27-4147-815B-84E4B424989A}" destId="{3922941B-117D-4F4D-92D7-25B4CE4266DB}" srcOrd="0" destOrd="0" parTransId="{132DA0B0-57C6-477D-93BE-3EEA750DB3B0}" sibTransId="{C28A7AFF-3C2C-4996-86A1-CF973F4DA72D}"/>
    <dgm:cxn modelId="{508F3E71-6417-417A-AFD5-62EEF1C32EB8}" type="presOf" srcId="{69312CEC-DE27-4147-815B-84E4B424989A}" destId="{B4DE32F2-4E2E-49E9-883E-36E21C74829F}" srcOrd="0" destOrd="0" presId="urn:microsoft.com/office/officeart/2005/8/layout/orgChart1"/>
    <dgm:cxn modelId="{A77F4867-F653-42BD-9FB8-8993ABC20ECC}" type="presOf" srcId="{910302F2-5BCE-44B3-90FC-FC03E2E3DB85}" destId="{7879C0DA-CBAC-4DBF-BECA-26189D0751FD}" srcOrd="0" destOrd="0" presId="urn:microsoft.com/office/officeart/2005/8/layout/orgChart1"/>
    <dgm:cxn modelId="{2A8BD2DE-2EC6-48A6-A595-32678E81632F}" type="presOf" srcId="{22319C6C-C6DD-4A55-BEAB-A4D9F393B378}" destId="{3754AD3F-A6B8-4CFE-9D86-06DD0AF13584}" srcOrd="0" destOrd="0" presId="urn:microsoft.com/office/officeart/2005/8/layout/orgChart1"/>
    <dgm:cxn modelId="{FB359CA2-4E1C-44FD-9345-494D635AD330}" type="presOf" srcId="{93ED2155-7F77-423E-A9F9-196656FC370E}" destId="{05948D8B-180B-475F-AEB9-4A6041CAD1E8}" srcOrd="0" destOrd="0" presId="urn:microsoft.com/office/officeart/2005/8/layout/orgChart1"/>
    <dgm:cxn modelId="{C4F501EF-E1A4-4F18-95DE-2DBA5EBDF864}" type="presOf" srcId="{A1782A9A-C0AF-4D7C-AB3C-D5ED4937AB9C}" destId="{991C0D0E-84C4-4A71-9E14-30380393BAF6}" srcOrd="1" destOrd="0" presId="urn:microsoft.com/office/officeart/2005/8/layout/orgChart1"/>
    <dgm:cxn modelId="{6D75C11A-722D-4EBD-ABD4-0E17FF39F323}" srcId="{3922941B-117D-4F4D-92D7-25B4CE4266DB}" destId="{2CE45970-5AA8-400F-B45C-A2413E5973F8}" srcOrd="0" destOrd="0" parTransId="{E3600400-84D8-491E-A666-BA73A0019289}" sibTransId="{D8BF57BB-3A97-46C4-A342-52323930D090}"/>
    <dgm:cxn modelId="{AFD5E5C1-6758-49BA-9E3F-C861623DE696}" type="presOf" srcId="{3922941B-117D-4F4D-92D7-25B4CE4266DB}" destId="{50F3AF5D-CA2B-47BD-9871-3253C44CD121}" srcOrd="1" destOrd="0" presId="urn:microsoft.com/office/officeart/2005/8/layout/orgChart1"/>
    <dgm:cxn modelId="{9E27F576-5E86-4CEE-A4ED-1EFC308C9A5B}" type="presOf" srcId="{131EDD2D-9926-4B86-8575-72A6946AC134}" destId="{8AFFC658-C0D2-4CF7-805D-3D13830BB06A}" srcOrd="1" destOrd="0" presId="urn:microsoft.com/office/officeart/2005/8/layout/orgChart1"/>
    <dgm:cxn modelId="{8AEC6F23-A469-4C4C-AC22-CD7F76FE78F1}" srcId="{3922941B-117D-4F4D-92D7-25B4CE4266DB}" destId="{0EE106B4-C953-4B60-9C27-C524A86D7805}" srcOrd="7" destOrd="0" parTransId="{1232C995-F476-4731-A731-308912487835}" sibTransId="{8A9C133F-2EDF-40C3-A5BC-B4B5905583B0}"/>
    <dgm:cxn modelId="{9297A276-B75C-44B4-A865-BBB6FD17D05B}" type="presOf" srcId="{93719825-0AFE-49E3-85A4-C8883C78F247}" destId="{53705356-B414-4975-84A5-5C12C1050304}" srcOrd="0" destOrd="0" presId="urn:microsoft.com/office/officeart/2005/8/layout/orgChart1"/>
    <dgm:cxn modelId="{22C20617-9980-467C-9E59-00C5C93F8378}" type="presOf" srcId="{C9CF6A11-99ED-4200-8F9A-40DE95960209}" destId="{59A5112E-F55D-4F15-BE3B-2510C797835B}" srcOrd="0" destOrd="0" presId="urn:microsoft.com/office/officeart/2005/8/layout/orgChart1"/>
    <dgm:cxn modelId="{015098B8-0CF8-462E-B238-CFE21317DCF2}" type="presOf" srcId="{131EDD2D-9926-4B86-8575-72A6946AC134}" destId="{57C07A96-473F-4195-8775-88D6FB327691}" srcOrd="0" destOrd="0" presId="urn:microsoft.com/office/officeart/2005/8/layout/orgChart1"/>
    <dgm:cxn modelId="{0BE43224-F73E-45FB-92B6-A56A78C9E6AC}" type="presOf" srcId="{4A8A73E8-5C71-42AA-AD54-C3377283FB8E}" destId="{11D53BCC-6BF3-49C7-9CA7-4C9A07265529}" srcOrd="0" destOrd="0" presId="urn:microsoft.com/office/officeart/2005/8/layout/orgChart1"/>
    <dgm:cxn modelId="{DB453227-1FC7-47CB-89A9-D4FADAAE470C}" srcId="{3922941B-117D-4F4D-92D7-25B4CE4266DB}" destId="{D0D2A96B-5542-4C4F-B0E6-D594AEA1A788}" srcOrd="4" destOrd="0" parTransId="{E2E7045F-B1E7-4FFD-8560-350F935F71D1}" sibTransId="{59CD6B65-9CBF-4C65-ABA9-D32C24CE051E}"/>
    <dgm:cxn modelId="{98D7C2E5-F29A-4139-BAAD-E8F682F0A0F8}" srcId="{3922941B-117D-4F4D-92D7-25B4CE4266DB}" destId="{131EDD2D-9926-4B86-8575-72A6946AC134}" srcOrd="1" destOrd="0" parTransId="{44FB921E-2BD2-4A38-9859-36A5C44BB776}" sibTransId="{A8185D21-F2DB-4554-9217-D538C52FC2B1}"/>
    <dgm:cxn modelId="{BE374951-2F9A-4EFC-AE8E-93656431F024}" srcId="{3922941B-117D-4F4D-92D7-25B4CE4266DB}" destId="{4F2E6C72-BD49-4626-9E5C-B23A6E21CF11}" srcOrd="8" destOrd="0" parTransId="{910302F2-5BCE-44B3-90FC-FC03E2E3DB85}" sibTransId="{C0D67DC8-406B-4E69-9970-C971CC32C011}"/>
    <dgm:cxn modelId="{AAEE26DD-BAC3-4954-88F5-2D0FE0C10DCF}" type="presOf" srcId="{E2E7045F-B1E7-4FFD-8560-350F935F71D1}" destId="{DAFFC3F2-18F5-4152-B3A8-1A6427FBE72A}" srcOrd="0" destOrd="0" presId="urn:microsoft.com/office/officeart/2005/8/layout/orgChart1"/>
    <dgm:cxn modelId="{623C9104-811E-4317-ABD7-1C6F62C8C193}" type="presOf" srcId="{2CE45970-5AA8-400F-B45C-A2413E5973F8}" destId="{31D067B6-62F0-4C73-A585-EC7A731FD68A}" srcOrd="1" destOrd="0" presId="urn:microsoft.com/office/officeart/2005/8/layout/orgChart1"/>
    <dgm:cxn modelId="{97C5747F-4057-4D0E-A7E9-4724942F5EA2}" type="presOf" srcId="{C9CF6A11-99ED-4200-8F9A-40DE95960209}" destId="{AE0B0B88-0B3D-463C-9C34-535CFDC5AEB3}" srcOrd="1" destOrd="0" presId="urn:microsoft.com/office/officeart/2005/8/layout/orgChart1"/>
    <dgm:cxn modelId="{609DAAD7-A3F4-48C7-B3DE-9F18B94AA1D2}" srcId="{3922941B-117D-4F4D-92D7-25B4CE4266DB}" destId="{AF36BF42-7C5D-41AC-9405-130732372E4A}" srcOrd="3" destOrd="0" parTransId="{0A32207B-09CF-40CA-8674-BE43327E4FEA}" sibTransId="{01C0206F-1CDD-4AAB-8E87-AFA9C7C9A6E3}"/>
    <dgm:cxn modelId="{4CF44B3B-4898-4BEA-A262-2DFEB4098755}" type="presOf" srcId="{8D251E07-68CB-4389-9D13-2944EF48AD71}" destId="{690B40CF-6B67-4C44-A393-838D5A4575D3}" srcOrd="0" destOrd="0" presId="urn:microsoft.com/office/officeart/2005/8/layout/orgChart1"/>
    <dgm:cxn modelId="{DA8EE4BA-E16E-4092-9BCC-F72A56B5F2DF}" srcId="{3922941B-117D-4F4D-92D7-25B4CE4266DB}" destId="{4A8A73E8-5C71-42AA-AD54-C3377283FB8E}" srcOrd="5" destOrd="0" parTransId="{8D251E07-68CB-4389-9D13-2944EF48AD71}" sibTransId="{1E4899F5-BA29-4A4C-AC82-FBD4A92F808B}"/>
    <dgm:cxn modelId="{799AC6A1-3B96-4493-A05A-035D7F636B75}" type="presOf" srcId="{1232C995-F476-4731-A731-308912487835}" destId="{2351BA06-913F-491E-88FA-D80CE6C939B9}" srcOrd="0" destOrd="0" presId="urn:microsoft.com/office/officeart/2005/8/layout/orgChart1"/>
    <dgm:cxn modelId="{E8D01868-5E92-442C-BB8F-DE7A9F56A6BF}" type="presOf" srcId="{D0D2A96B-5542-4C4F-B0E6-D594AEA1A788}" destId="{4DEBD2E4-CE3E-49A1-BA0B-3D97FEC99874}" srcOrd="1" destOrd="0" presId="urn:microsoft.com/office/officeart/2005/8/layout/orgChart1"/>
    <dgm:cxn modelId="{451C3CBE-AEBE-46F7-92DC-F117547B9CC0}" srcId="{3922941B-117D-4F4D-92D7-25B4CE4266DB}" destId="{C9CF6A11-99ED-4200-8F9A-40DE95960209}" srcOrd="6" destOrd="0" parTransId="{F8620477-A167-4D30-920E-108EE8A1FA75}" sibTransId="{689BCD31-739B-4AE7-951E-462BB8EA015D}"/>
    <dgm:cxn modelId="{0017398F-5484-448D-84AE-453C4AFAB807}" srcId="{3922941B-117D-4F4D-92D7-25B4CE4266DB}" destId="{22319C6C-C6DD-4A55-BEAB-A4D9F393B378}" srcOrd="10" destOrd="0" parTransId="{93719825-0AFE-49E3-85A4-C8883C78F247}" sibTransId="{7B444B9B-A22D-42EC-8D49-FC43ABD9D4E2}"/>
    <dgm:cxn modelId="{EECCB5BB-F19D-4612-91D3-0960769089E1}" type="presOf" srcId="{E3600400-84D8-491E-A666-BA73A0019289}" destId="{329F5403-45F2-4EFB-AF2E-1F8CEBD66281}" srcOrd="0" destOrd="0" presId="urn:microsoft.com/office/officeart/2005/8/layout/orgChart1"/>
    <dgm:cxn modelId="{31F9E724-11B6-42EA-BFAF-0E83035406C4}" type="presOf" srcId="{0A32207B-09CF-40CA-8674-BE43327E4FEA}" destId="{45CE260F-8D92-4C8E-A49F-8636D0222A39}" srcOrd="0" destOrd="0" presId="urn:microsoft.com/office/officeart/2005/8/layout/orgChart1"/>
    <dgm:cxn modelId="{9381E192-E9FE-443C-ABB7-CD18D3998314}" type="presOf" srcId="{2CE45970-5AA8-400F-B45C-A2413E5973F8}" destId="{14CA6344-A921-4B47-B08B-15BDB68052EE}" srcOrd="0" destOrd="0" presId="urn:microsoft.com/office/officeart/2005/8/layout/orgChart1"/>
    <dgm:cxn modelId="{1C2B9368-AAD0-48A2-AC70-77533E85B284}" type="presOf" srcId="{D0D2A96B-5542-4C4F-B0E6-D594AEA1A788}" destId="{5F9DBA72-F393-4E20-81C9-9E63DE168174}" srcOrd="0" destOrd="0" presId="urn:microsoft.com/office/officeart/2005/8/layout/orgChart1"/>
    <dgm:cxn modelId="{3FCD32DD-3A94-424C-97BD-F03DBC7D6717}" type="presOf" srcId="{0EE106B4-C953-4B60-9C27-C524A86D7805}" destId="{35668132-6835-4949-8707-0ADE8A9DC449}" srcOrd="1" destOrd="0" presId="urn:microsoft.com/office/officeart/2005/8/layout/orgChart1"/>
    <dgm:cxn modelId="{F6B4525C-05CA-4E6C-9C2D-541F7842B766}" type="presOf" srcId="{0EE106B4-C953-4B60-9C27-C524A86D7805}" destId="{F19AF861-886C-4F6C-8D24-B838C2ADF047}" srcOrd="0" destOrd="0" presId="urn:microsoft.com/office/officeart/2005/8/layout/orgChart1"/>
    <dgm:cxn modelId="{D50129CC-91A6-4E31-B5E6-42B2F2670244}" type="presOf" srcId="{AF36BF42-7C5D-41AC-9405-130732372E4A}" destId="{E6115FAB-A938-41E9-8EF3-BAD9FC54A164}" srcOrd="1" destOrd="0" presId="urn:microsoft.com/office/officeart/2005/8/layout/orgChart1"/>
    <dgm:cxn modelId="{48290BE5-FB26-43DD-A422-5F3E791600B6}" type="presOf" srcId="{A1782A9A-C0AF-4D7C-AB3C-D5ED4937AB9C}" destId="{645B3387-57CC-4F97-A1B9-F8A3694FD08C}" srcOrd="0" destOrd="0" presId="urn:microsoft.com/office/officeart/2005/8/layout/orgChart1"/>
    <dgm:cxn modelId="{247E1B4F-7438-47ED-8813-DADE3BA274F6}" type="presParOf" srcId="{B4DE32F2-4E2E-49E9-883E-36E21C74829F}" destId="{BAD34BBC-4236-4A83-B622-ED09A439B844}" srcOrd="0" destOrd="0" presId="urn:microsoft.com/office/officeart/2005/8/layout/orgChart1"/>
    <dgm:cxn modelId="{F9112C4A-479F-4E91-92B2-BEF37B10A3E7}" type="presParOf" srcId="{BAD34BBC-4236-4A83-B622-ED09A439B844}" destId="{D1BB03E0-88AA-4FD2-9DE6-19219AFE4895}" srcOrd="0" destOrd="0" presId="urn:microsoft.com/office/officeart/2005/8/layout/orgChart1"/>
    <dgm:cxn modelId="{BF6B5FB6-5141-47A9-8525-58735C9A90D8}" type="presParOf" srcId="{D1BB03E0-88AA-4FD2-9DE6-19219AFE4895}" destId="{9288F976-58D8-4A55-9750-6890685E5C28}" srcOrd="0" destOrd="0" presId="urn:microsoft.com/office/officeart/2005/8/layout/orgChart1"/>
    <dgm:cxn modelId="{B1A09E0A-2AEE-4DF7-8E6D-00CC6787CD51}" type="presParOf" srcId="{D1BB03E0-88AA-4FD2-9DE6-19219AFE4895}" destId="{50F3AF5D-CA2B-47BD-9871-3253C44CD121}" srcOrd="1" destOrd="0" presId="urn:microsoft.com/office/officeart/2005/8/layout/orgChart1"/>
    <dgm:cxn modelId="{07696A89-396E-4328-91DB-8780AE05A515}" type="presParOf" srcId="{BAD34BBC-4236-4A83-B622-ED09A439B844}" destId="{C04A5249-1685-479D-A589-2585A7BAEC83}" srcOrd="1" destOrd="0" presId="urn:microsoft.com/office/officeart/2005/8/layout/orgChart1"/>
    <dgm:cxn modelId="{1ACFCED2-18FD-4378-9D8D-0E2146EB1199}" type="presParOf" srcId="{C04A5249-1685-479D-A589-2585A7BAEC83}" destId="{329F5403-45F2-4EFB-AF2E-1F8CEBD66281}" srcOrd="0" destOrd="0" presId="urn:microsoft.com/office/officeart/2005/8/layout/orgChart1"/>
    <dgm:cxn modelId="{9D5BF4D7-A8BB-4A05-B4DA-FD4DACE75376}" type="presParOf" srcId="{C04A5249-1685-479D-A589-2585A7BAEC83}" destId="{EBF77804-C918-4B04-9D66-2A2BA2B81C8B}" srcOrd="1" destOrd="0" presId="urn:microsoft.com/office/officeart/2005/8/layout/orgChart1"/>
    <dgm:cxn modelId="{A7268468-0095-4F4B-98CA-DF74ECFA6494}" type="presParOf" srcId="{EBF77804-C918-4B04-9D66-2A2BA2B81C8B}" destId="{65FF17A8-7CB2-4EC5-9321-7CE2885883EA}" srcOrd="0" destOrd="0" presId="urn:microsoft.com/office/officeart/2005/8/layout/orgChart1"/>
    <dgm:cxn modelId="{161A9F90-C256-4143-BCDB-67166427B943}" type="presParOf" srcId="{65FF17A8-7CB2-4EC5-9321-7CE2885883EA}" destId="{14CA6344-A921-4B47-B08B-15BDB68052EE}" srcOrd="0" destOrd="0" presId="urn:microsoft.com/office/officeart/2005/8/layout/orgChart1"/>
    <dgm:cxn modelId="{0F5C2794-4350-412F-AA41-FA54F4CF501F}" type="presParOf" srcId="{65FF17A8-7CB2-4EC5-9321-7CE2885883EA}" destId="{31D067B6-62F0-4C73-A585-EC7A731FD68A}" srcOrd="1" destOrd="0" presId="urn:microsoft.com/office/officeart/2005/8/layout/orgChart1"/>
    <dgm:cxn modelId="{E442E301-A2FC-4B24-A190-4067E1089105}" type="presParOf" srcId="{EBF77804-C918-4B04-9D66-2A2BA2B81C8B}" destId="{FFEBAC96-6B1F-46C4-B4C5-CAD80013F213}" srcOrd="1" destOrd="0" presId="urn:microsoft.com/office/officeart/2005/8/layout/orgChart1"/>
    <dgm:cxn modelId="{C74A8EA5-33E9-4846-B1D0-2FB1F8BDE505}" type="presParOf" srcId="{EBF77804-C918-4B04-9D66-2A2BA2B81C8B}" destId="{5CF59E80-6D3B-423A-9830-9CC0A95C08D0}" srcOrd="2" destOrd="0" presId="urn:microsoft.com/office/officeart/2005/8/layout/orgChart1"/>
    <dgm:cxn modelId="{968A2FD5-99B2-4DFA-9914-91593DAFF7AF}" type="presParOf" srcId="{C04A5249-1685-479D-A589-2585A7BAEC83}" destId="{DE06A3B0-47AF-4DEA-BA05-808890FC5285}" srcOrd="2" destOrd="0" presId="urn:microsoft.com/office/officeart/2005/8/layout/orgChart1"/>
    <dgm:cxn modelId="{C39B6A06-C8C1-4506-8B5A-D9C5AF1C30A1}" type="presParOf" srcId="{C04A5249-1685-479D-A589-2585A7BAEC83}" destId="{288F3B06-41D9-4FFD-884D-4EC7E0CC1EB6}" srcOrd="3" destOrd="0" presId="urn:microsoft.com/office/officeart/2005/8/layout/orgChart1"/>
    <dgm:cxn modelId="{D355A9A5-70C7-44A7-AE25-BDAFAD857985}" type="presParOf" srcId="{288F3B06-41D9-4FFD-884D-4EC7E0CC1EB6}" destId="{D8439C6B-B631-461E-9E02-697E23D1D734}" srcOrd="0" destOrd="0" presId="urn:microsoft.com/office/officeart/2005/8/layout/orgChart1"/>
    <dgm:cxn modelId="{EDEBFF58-5B45-46D8-B37B-F6F54B989947}" type="presParOf" srcId="{D8439C6B-B631-461E-9E02-697E23D1D734}" destId="{57C07A96-473F-4195-8775-88D6FB327691}" srcOrd="0" destOrd="0" presId="urn:microsoft.com/office/officeart/2005/8/layout/orgChart1"/>
    <dgm:cxn modelId="{56CECC81-26D7-4DA7-9BAD-D006D17A627A}" type="presParOf" srcId="{D8439C6B-B631-461E-9E02-697E23D1D734}" destId="{8AFFC658-C0D2-4CF7-805D-3D13830BB06A}" srcOrd="1" destOrd="0" presId="urn:microsoft.com/office/officeart/2005/8/layout/orgChart1"/>
    <dgm:cxn modelId="{DD5656F4-503A-47C9-92C7-9CEDA2447C76}" type="presParOf" srcId="{288F3B06-41D9-4FFD-884D-4EC7E0CC1EB6}" destId="{F2A46127-4288-4F69-AAA6-F7261770FF29}" srcOrd="1" destOrd="0" presId="urn:microsoft.com/office/officeart/2005/8/layout/orgChart1"/>
    <dgm:cxn modelId="{6B9831C9-A9BA-4C2A-81FC-9EE82E8684CC}" type="presParOf" srcId="{288F3B06-41D9-4FFD-884D-4EC7E0CC1EB6}" destId="{66703304-E47A-42FA-8B52-E0F956D4D66B}" srcOrd="2" destOrd="0" presId="urn:microsoft.com/office/officeart/2005/8/layout/orgChart1"/>
    <dgm:cxn modelId="{7FBA9BA5-4A88-4096-921D-0E3CC21DA5D9}" type="presParOf" srcId="{C04A5249-1685-479D-A589-2585A7BAEC83}" destId="{6D12F4BE-1CF1-4532-8186-39EA16AC5E8F}" srcOrd="4" destOrd="0" presId="urn:microsoft.com/office/officeart/2005/8/layout/orgChart1"/>
    <dgm:cxn modelId="{EA0411AB-1A85-4B62-B4E3-07ED3A1BEC35}" type="presParOf" srcId="{C04A5249-1685-479D-A589-2585A7BAEC83}" destId="{D471D41E-7032-4481-8D70-38421C01C8BF}" srcOrd="5" destOrd="0" presId="urn:microsoft.com/office/officeart/2005/8/layout/orgChart1"/>
    <dgm:cxn modelId="{F1B86ACC-124F-4F46-9C40-79707D93C876}" type="presParOf" srcId="{D471D41E-7032-4481-8D70-38421C01C8BF}" destId="{288BA179-F78D-421B-A603-A5814B7A58A8}" srcOrd="0" destOrd="0" presId="urn:microsoft.com/office/officeart/2005/8/layout/orgChart1"/>
    <dgm:cxn modelId="{F86B10F0-6387-4888-B859-79F7FAC029DE}" type="presParOf" srcId="{288BA179-F78D-421B-A603-A5814B7A58A8}" destId="{3479C996-2BD4-4C41-BDFF-754B3FD7E54C}" srcOrd="0" destOrd="0" presId="urn:microsoft.com/office/officeart/2005/8/layout/orgChart1"/>
    <dgm:cxn modelId="{FD191CF2-2CB1-40CD-A04B-7D28FDF4987E}" type="presParOf" srcId="{288BA179-F78D-421B-A603-A5814B7A58A8}" destId="{4A8A43AC-3B8D-447D-AB94-BE86999F1989}" srcOrd="1" destOrd="0" presId="urn:microsoft.com/office/officeart/2005/8/layout/orgChart1"/>
    <dgm:cxn modelId="{19DA96DA-F8ED-4DB6-A5F9-DDFEAB218F49}" type="presParOf" srcId="{D471D41E-7032-4481-8D70-38421C01C8BF}" destId="{383C5485-6CE3-4D46-B884-B7844D570918}" srcOrd="1" destOrd="0" presId="urn:microsoft.com/office/officeart/2005/8/layout/orgChart1"/>
    <dgm:cxn modelId="{C7B4315F-EC32-433B-8510-98CDE5FD90D9}" type="presParOf" srcId="{D471D41E-7032-4481-8D70-38421C01C8BF}" destId="{94AF101C-2175-4D0A-81F8-A1FD856162CE}" srcOrd="2" destOrd="0" presId="urn:microsoft.com/office/officeart/2005/8/layout/orgChart1"/>
    <dgm:cxn modelId="{C0E1F310-B1CC-4C82-B2BD-15B948DC9608}" type="presParOf" srcId="{C04A5249-1685-479D-A589-2585A7BAEC83}" destId="{45CE260F-8D92-4C8E-A49F-8636D0222A39}" srcOrd="6" destOrd="0" presId="urn:microsoft.com/office/officeart/2005/8/layout/orgChart1"/>
    <dgm:cxn modelId="{D2742D23-934E-473C-AAAB-02ADDC349453}" type="presParOf" srcId="{C04A5249-1685-479D-A589-2585A7BAEC83}" destId="{6DE34496-DB6C-4A5E-AD44-7565AC4B291A}" srcOrd="7" destOrd="0" presId="urn:microsoft.com/office/officeart/2005/8/layout/orgChart1"/>
    <dgm:cxn modelId="{D7CB2226-C675-4BFF-BFFB-F9AA17844ADB}" type="presParOf" srcId="{6DE34496-DB6C-4A5E-AD44-7565AC4B291A}" destId="{5ED7011C-C039-4E26-B615-94686445B4BE}" srcOrd="0" destOrd="0" presId="urn:microsoft.com/office/officeart/2005/8/layout/orgChart1"/>
    <dgm:cxn modelId="{AF07EE1B-ACEF-401A-8F82-77B8482BE0DF}" type="presParOf" srcId="{5ED7011C-C039-4E26-B615-94686445B4BE}" destId="{D77A6811-993C-41B7-A799-55EDED7FE860}" srcOrd="0" destOrd="0" presId="urn:microsoft.com/office/officeart/2005/8/layout/orgChart1"/>
    <dgm:cxn modelId="{91174BE7-54A2-49A7-8A62-65C118ECF03D}" type="presParOf" srcId="{5ED7011C-C039-4E26-B615-94686445B4BE}" destId="{E6115FAB-A938-41E9-8EF3-BAD9FC54A164}" srcOrd="1" destOrd="0" presId="urn:microsoft.com/office/officeart/2005/8/layout/orgChart1"/>
    <dgm:cxn modelId="{F0DE2E2B-A5CA-43BA-87EB-9A41CE3415DD}" type="presParOf" srcId="{6DE34496-DB6C-4A5E-AD44-7565AC4B291A}" destId="{A1C886A8-4002-4795-B4F5-4C00C68D7382}" srcOrd="1" destOrd="0" presId="urn:microsoft.com/office/officeart/2005/8/layout/orgChart1"/>
    <dgm:cxn modelId="{AD6C6FF7-AA39-4097-A6DA-857DBD7A3212}" type="presParOf" srcId="{6DE34496-DB6C-4A5E-AD44-7565AC4B291A}" destId="{B1B2D81B-762F-49CE-AF46-991A8C8C9585}" srcOrd="2" destOrd="0" presId="urn:microsoft.com/office/officeart/2005/8/layout/orgChart1"/>
    <dgm:cxn modelId="{6860956C-B32A-43D9-B95B-9CD1F3986CCF}" type="presParOf" srcId="{C04A5249-1685-479D-A589-2585A7BAEC83}" destId="{DAFFC3F2-18F5-4152-B3A8-1A6427FBE72A}" srcOrd="8" destOrd="0" presId="urn:microsoft.com/office/officeart/2005/8/layout/orgChart1"/>
    <dgm:cxn modelId="{AC826AE1-679F-4461-85F1-7B5DD031B8D9}" type="presParOf" srcId="{C04A5249-1685-479D-A589-2585A7BAEC83}" destId="{5C2D7190-86CB-498B-B96F-9B5788263853}" srcOrd="9" destOrd="0" presId="urn:microsoft.com/office/officeart/2005/8/layout/orgChart1"/>
    <dgm:cxn modelId="{20843D59-5CDF-4081-B218-58021DDADB17}" type="presParOf" srcId="{5C2D7190-86CB-498B-B96F-9B5788263853}" destId="{027EDA17-3A0B-4AC2-9EFB-0EDF0A1E8491}" srcOrd="0" destOrd="0" presId="urn:microsoft.com/office/officeart/2005/8/layout/orgChart1"/>
    <dgm:cxn modelId="{19351550-4FC8-4931-8721-4F63DD4369C2}" type="presParOf" srcId="{027EDA17-3A0B-4AC2-9EFB-0EDF0A1E8491}" destId="{5F9DBA72-F393-4E20-81C9-9E63DE168174}" srcOrd="0" destOrd="0" presId="urn:microsoft.com/office/officeart/2005/8/layout/orgChart1"/>
    <dgm:cxn modelId="{E88540F5-2353-4137-996A-ED2A4F7C9879}" type="presParOf" srcId="{027EDA17-3A0B-4AC2-9EFB-0EDF0A1E8491}" destId="{4DEBD2E4-CE3E-49A1-BA0B-3D97FEC99874}" srcOrd="1" destOrd="0" presId="urn:microsoft.com/office/officeart/2005/8/layout/orgChart1"/>
    <dgm:cxn modelId="{6E100256-E31F-4325-A139-25B7AE0B378D}" type="presParOf" srcId="{5C2D7190-86CB-498B-B96F-9B5788263853}" destId="{C9F9445F-F3E8-479C-BCD0-F1AC6ECE3887}" srcOrd="1" destOrd="0" presId="urn:microsoft.com/office/officeart/2005/8/layout/orgChart1"/>
    <dgm:cxn modelId="{DBD57AFA-8094-4EC5-94B6-BBCAA23ACADB}" type="presParOf" srcId="{5C2D7190-86CB-498B-B96F-9B5788263853}" destId="{2C826969-F45E-44CB-AEE3-0F00B701C59D}" srcOrd="2" destOrd="0" presId="urn:microsoft.com/office/officeart/2005/8/layout/orgChart1"/>
    <dgm:cxn modelId="{F3EAC216-02CF-4D7E-800F-49C67C1CBC74}" type="presParOf" srcId="{C04A5249-1685-479D-A589-2585A7BAEC83}" destId="{690B40CF-6B67-4C44-A393-838D5A4575D3}" srcOrd="10" destOrd="0" presId="urn:microsoft.com/office/officeart/2005/8/layout/orgChart1"/>
    <dgm:cxn modelId="{CBECE2EE-9612-4F37-99A8-836940A475C0}" type="presParOf" srcId="{C04A5249-1685-479D-A589-2585A7BAEC83}" destId="{42719E42-F164-4AE2-B975-27766441D2A1}" srcOrd="11" destOrd="0" presId="urn:microsoft.com/office/officeart/2005/8/layout/orgChart1"/>
    <dgm:cxn modelId="{D6B44A7F-6C53-4F08-BEE4-69BC823CB873}" type="presParOf" srcId="{42719E42-F164-4AE2-B975-27766441D2A1}" destId="{EDB67084-D87F-4215-A1FB-B1B2C100426A}" srcOrd="0" destOrd="0" presId="urn:microsoft.com/office/officeart/2005/8/layout/orgChart1"/>
    <dgm:cxn modelId="{5D82CBD6-3F04-4621-90A3-01EA3D3A4817}" type="presParOf" srcId="{EDB67084-D87F-4215-A1FB-B1B2C100426A}" destId="{11D53BCC-6BF3-49C7-9CA7-4C9A07265529}" srcOrd="0" destOrd="0" presId="urn:microsoft.com/office/officeart/2005/8/layout/orgChart1"/>
    <dgm:cxn modelId="{7CE37861-5A59-4080-B4F6-AA8A9C4E90B5}" type="presParOf" srcId="{EDB67084-D87F-4215-A1FB-B1B2C100426A}" destId="{9A2670DE-4134-4828-9191-72DEA4870304}" srcOrd="1" destOrd="0" presId="urn:microsoft.com/office/officeart/2005/8/layout/orgChart1"/>
    <dgm:cxn modelId="{B23C4BF4-6A4D-4DA3-BC3E-9A2AACBA7EB4}" type="presParOf" srcId="{42719E42-F164-4AE2-B975-27766441D2A1}" destId="{4C993112-1120-4FA7-A84A-456988D6459C}" srcOrd="1" destOrd="0" presId="urn:microsoft.com/office/officeart/2005/8/layout/orgChart1"/>
    <dgm:cxn modelId="{88D06513-5C2E-494A-A16B-F97B5B52E822}" type="presParOf" srcId="{42719E42-F164-4AE2-B975-27766441D2A1}" destId="{1C32023B-1E4C-43AA-8322-EF03F47A66BF}" srcOrd="2" destOrd="0" presId="urn:microsoft.com/office/officeart/2005/8/layout/orgChart1"/>
    <dgm:cxn modelId="{F6D5E420-27AB-48C1-BC41-5B87E74C904C}" type="presParOf" srcId="{C04A5249-1685-479D-A589-2585A7BAEC83}" destId="{45DC5D8F-3F74-48F2-AA9C-5267390E94FD}" srcOrd="12" destOrd="0" presId="urn:microsoft.com/office/officeart/2005/8/layout/orgChart1"/>
    <dgm:cxn modelId="{3F2B5FD2-466F-4D96-8C5E-34BD58790A6C}" type="presParOf" srcId="{C04A5249-1685-479D-A589-2585A7BAEC83}" destId="{10220887-8D2E-49C2-BAF2-5F98E80C4004}" srcOrd="13" destOrd="0" presId="urn:microsoft.com/office/officeart/2005/8/layout/orgChart1"/>
    <dgm:cxn modelId="{C64A0D32-098D-40C6-A9D5-A2960FFAEB30}" type="presParOf" srcId="{10220887-8D2E-49C2-BAF2-5F98E80C4004}" destId="{29059843-B204-42CE-9F5A-7F2DCF916226}" srcOrd="0" destOrd="0" presId="urn:microsoft.com/office/officeart/2005/8/layout/orgChart1"/>
    <dgm:cxn modelId="{1917BC76-1BCA-4D99-A066-568DFD7D1D11}" type="presParOf" srcId="{29059843-B204-42CE-9F5A-7F2DCF916226}" destId="{59A5112E-F55D-4F15-BE3B-2510C797835B}" srcOrd="0" destOrd="0" presId="urn:microsoft.com/office/officeart/2005/8/layout/orgChart1"/>
    <dgm:cxn modelId="{085D88D7-04B5-44BA-A2FD-B60DC2C36936}" type="presParOf" srcId="{29059843-B204-42CE-9F5A-7F2DCF916226}" destId="{AE0B0B88-0B3D-463C-9C34-535CFDC5AEB3}" srcOrd="1" destOrd="0" presId="urn:microsoft.com/office/officeart/2005/8/layout/orgChart1"/>
    <dgm:cxn modelId="{16B3A108-B2F7-4428-B9A9-748DDE8E2953}" type="presParOf" srcId="{10220887-8D2E-49C2-BAF2-5F98E80C4004}" destId="{4F9490AC-965C-4267-8567-303C5C835166}" srcOrd="1" destOrd="0" presId="urn:microsoft.com/office/officeart/2005/8/layout/orgChart1"/>
    <dgm:cxn modelId="{F758C8C6-352C-44D4-9409-60DF521EAEE1}" type="presParOf" srcId="{10220887-8D2E-49C2-BAF2-5F98E80C4004}" destId="{E8C047C6-7109-4733-993A-61F067F646ED}" srcOrd="2" destOrd="0" presId="urn:microsoft.com/office/officeart/2005/8/layout/orgChart1"/>
    <dgm:cxn modelId="{ACC8FF79-8D03-41C5-AC99-BCDE54F3D5C6}" type="presParOf" srcId="{C04A5249-1685-479D-A589-2585A7BAEC83}" destId="{2351BA06-913F-491E-88FA-D80CE6C939B9}" srcOrd="14" destOrd="0" presId="urn:microsoft.com/office/officeart/2005/8/layout/orgChart1"/>
    <dgm:cxn modelId="{9B45439C-8281-4464-BF4E-34E2A0B99814}" type="presParOf" srcId="{C04A5249-1685-479D-A589-2585A7BAEC83}" destId="{AC6AAE7F-53F4-4656-AA0D-0D1A37C2BE5F}" srcOrd="15" destOrd="0" presId="urn:microsoft.com/office/officeart/2005/8/layout/orgChart1"/>
    <dgm:cxn modelId="{C8DB7F90-AAC2-4B8A-9F0C-FC3A2761CBDE}" type="presParOf" srcId="{AC6AAE7F-53F4-4656-AA0D-0D1A37C2BE5F}" destId="{2A20A170-A671-42A9-AB13-43096DE511B3}" srcOrd="0" destOrd="0" presId="urn:microsoft.com/office/officeart/2005/8/layout/orgChart1"/>
    <dgm:cxn modelId="{469E8BAD-433B-4709-9A1C-19389392A0B7}" type="presParOf" srcId="{2A20A170-A671-42A9-AB13-43096DE511B3}" destId="{F19AF861-886C-4F6C-8D24-B838C2ADF047}" srcOrd="0" destOrd="0" presId="urn:microsoft.com/office/officeart/2005/8/layout/orgChart1"/>
    <dgm:cxn modelId="{2FA0B215-EBE1-4FC5-AD52-481499F51B4C}" type="presParOf" srcId="{2A20A170-A671-42A9-AB13-43096DE511B3}" destId="{35668132-6835-4949-8707-0ADE8A9DC449}" srcOrd="1" destOrd="0" presId="urn:microsoft.com/office/officeart/2005/8/layout/orgChart1"/>
    <dgm:cxn modelId="{077CA629-4027-4490-A377-7AC5A37B03F1}" type="presParOf" srcId="{AC6AAE7F-53F4-4656-AA0D-0D1A37C2BE5F}" destId="{D5893ABD-160F-4FB8-A62B-D6884B9BC864}" srcOrd="1" destOrd="0" presId="urn:microsoft.com/office/officeart/2005/8/layout/orgChart1"/>
    <dgm:cxn modelId="{50E1BD4E-EE7D-4E28-9525-4486CFA73E64}" type="presParOf" srcId="{AC6AAE7F-53F4-4656-AA0D-0D1A37C2BE5F}" destId="{D437F0DF-8C05-4F1C-8D06-21F3E1A0F86E}" srcOrd="2" destOrd="0" presId="urn:microsoft.com/office/officeart/2005/8/layout/orgChart1"/>
    <dgm:cxn modelId="{211CC763-94A4-475F-9663-6BD735785FDF}" type="presParOf" srcId="{C04A5249-1685-479D-A589-2585A7BAEC83}" destId="{7879C0DA-CBAC-4DBF-BECA-26189D0751FD}" srcOrd="16" destOrd="0" presId="urn:microsoft.com/office/officeart/2005/8/layout/orgChart1"/>
    <dgm:cxn modelId="{C253D3FA-FEFB-4BD1-921E-07576D9FEAE8}" type="presParOf" srcId="{C04A5249-1685-479D-A589-2585A7BAEC83}" destId="{1062F289-9219-443D-B216-7C526D9AA862}" srcOrd="17" destOrd="0" presId="urn:microsoft.com/office/officeart/2005/8/layout/orgChart1"/>
    <dgm:cxn modelId="{4F9C0542-364A-4517-B03F-91DBA43B4BCB}" type="presParOf" srcId="{1062F289-9219-443D-B216-7C526D9AA862}" destId="{E729889F-CE49-4808-AE80-D9DADC5C37B2}" srcOrd="0" destOrd="0" presId="urn:microsoft.com/office/officeart/2005/8/layout/orgChart1"/>
    <dgm:cxn modelId="{D1D6B882-FEFE-49D8-8284-DE3E61083111}" type="presParOf" srcId="{E729889F-CE49-4808-AE80-D9DADC5C37B2}" destId="{41DE9209-5501-4184-9CE3-4391EEFA10B3}" srcOrd="0" destOrd="0" presId="urn:microsoft.com/office/officeart/2005/8/layout/orgChart1"/>
    <dgm:cxn modelId="{3DF27959-6D75-4815-8458-7BFCDB6F67C2}" type="presParOf" srcId="{E729889F-CE49-4808-AE80-D9DADC5C37B2}" destId="{435A4F51-BB07-4984-94BF-90708AF089F0}" srcOrd="1" destOrd="0" presId="urn:microsoft.com/office/officeart/2005/8/layout/orgChart1"/>
    <dgm:cxn modelId="{89383AE3-C8DE-4EC9-B677-4F7E82949308}" type="presParOf" srcId="{1062F289-9219-443D-B216-7C526D9AA862}" destId="{76459510-1B73-4367-A66C-A35A5A46A231}" srcOrd="1" destOrd="0" presId="urn:microsoft.com/office/officeart/2005/8/layout/orgChart1"/>
    <dgm:cxn modelId="{D54DD00B-C3AB-4ED2-8DE9-B43215804DA3}" type="presParOf" srcId="{1062F289-9219-443D-B216-7C526D9AA862}" destId="{049FED6F-3816-4A73-88F0-9E3D3BEA3DA2}" srcOrd="2" destOrd="0" presId="urn:microsoft.com/office/officeart/2005/8/layout/orgChart1"/>
    <dgm:cxn modelId="{251504DC-BA3B-4EB1-A2E8-ABC4261B3282}" type="presParOf" srcId="{C04A5249-1685-479D-A589-2585A7BAEC83}" destId="{05948D8B-180B-475F-AEB9-4A6041CAD1E8}" srcOrd="18" destOrd="0" presId="urn:microsoft.com/office/officeart/2005/8/layout/orgChart1"/>
    <dgm:cxn modelId="{C012B65C-864A-4015-91BE-DFD5DE6F9DED}" type="presParOf" srcId="{C04A5249-1685-479D-A589-2585A7BAEC83}" destId="{8B1D6FAF-2C0E-4F58-A89F-BBA29DDC5962}" srcOrd="19" destOrd="0" presId="urn:microsoft.com/office/officeart/2005/8/layout/orgChart1"/>
    <dgm:cxn modelId="{082A4C44-5690-4825-B687-16AF1F0CC5A9}" type="presParOf" srcId="{8B1D6FAF-2C0E-4F58-A89F-BBA29DDC5962}" destId="{A30F29C2-F51A-484A-9513-FD7847A94328}" srcOrd="0" destOrd="0" presId="urn:microsoft.com/office/officeart/2005/8/layout/orgChart1"/>
    <dgm:cxn modelId="{60195F18-384A-4254-83EB-3CBB418E8731}" type="presParOf" srcId="{A30F29C2-F51A-484A-9513-FD7847A94328}" destId="{645B3387-57CC-4F97-A1B9-F8A3694FD08C}" srcOrd="0" destOrd="0" presId="urn:microsoft.com/office/officeart/2005/8/layout/orgChart1"/>
    <dgm:cxn modelId="{90450301-09E9-423C-B7AA-963E6C5C6B05}" type="presParOf" srcId="{A30F29C2-F51A-484A-9513-FD7847A94328}" destId="{991C0D0E-84C4-4A71-9E14-30380393BAF6}" srcOrd="1" destOrd="0" presId="urn:microsoft.com/office/officeart/2005/8/layout/orgChart1"/>
    <dgm:cxn modelId="{F0C62913-BD1C-4AD2-9DF8-857E2BCA1E4F}" type="presParOf" srcId="{8B1D6FAF-2C0E-4F58-A89F-BBA29DDC5962}" destId="{456C486F-3EFA-45AD-8201-0D611883EC96}" srcOrd="1" destOrd="0" presId="urn:microsoft.com/office/officeart/2005/8/layout/orgChart1"/>
    <dgm:cxn modelId="{86B227EF-BC37-420C-991E-DFFEC50957AA}" type="presParOf" srcId="{8B1D6FAF-2C0E-4F58-A89F-BBA29DDC5962}" destId="{A8ACE8A1-54C2-4028-A5CB-AEA4B30A67A2}" srcOrd="2" destOrd="0" presId="urn:microsoft.com/office/officeart/2005/8/layout/orgChart1"/>
    <dgm:cxn modelId="{9DB36F3D-CA53-4F1B-BD3B-CEFB85C2B311}" type="presParOf" srcId="{C04A5249-1685-479D-A589-2585A7BAEC83}" destId="{53705356-B414-4975-84A5-5C12C1050304}" srcOrd="20" destOrd="0" presId="urn:microsoft.com/office/officeart/2005/8/layout/orgChart1"/>
    <dgm:cxn modelId="{613C12A1-FE70-4595-B646-4E06F9106277}" type="presParOf" srcId="{C04A5249-1685-479D-A589-2585A7BAEC83}" destId="{43064071-A792-4639-940C-CF113FE9B0A4}" srcOrd="21" destOrd="0" presId="urn:microsoft.com/office/officeart/2005/8/layout/orgChart1"/>
    <dgm:cxn modelId="{C6CCDF2D-2BBF-4ED3-9A2E-59F4FB0E6590}" type="presParOf" srcId="{43064071-A792-4639-940C-CF113FE9B0A4}" destId="{0868F25F-96FA-4259-9A17-9AEAADE5396A}" srcOrd="0" destOrd="0" presId="urn:microsoft.com/office/officeart/2005/8/layout/orgChart1"/>
    <dgm:cxn modelId="{A9B1D444-A031-4615-887A-B2A8F40D39C3}" type="presParOf" srcId="{0868F25F-96FA-4259-9A17-9AEAADE5396A}" destId="{3754AD3F-A6B8-4CFE-9D86-06DD0AF13584}" srcOrd="0" destOrd="0" presId="urn:microsoft.com/office/officeart/2005/8/layout/orgChart1"/>
    <dgm:cxn modelId="{DCB7366E-5E07-4705-8C93-860FA26B93A4}" type="presParOf" srcId="{0868F25F-96FA-4259-9A17-9AEAADE5396A}" destId="{2C54AA4C-1CC2-4EBE-B20E-D56E5C5D0734}" srcOrd="1" destOrd="0" presId="urn:microsoft.com/office/officeart/2005/8/layout/orgChart1"/>
    <dgm:cxn modelId="{3471A4AD-CED5-4A6D-BA43-E68E05718565}" type="presParOf" srcId="{43064071-A792-4639-940C-CF113FE9B0A4}" destId="{B3076448-B882-4F7F-BC3D-D969295FEB67}" srcOrd="1" destOrd="0" presId="urn:microsoft.com/office/officeart/2005/8/layout/orgChart1"/>
    <dgm:cxn modelId="{79BA68BF-9562-4874-B903-23AD25AF6798}" type="presParOf" srcId="{43064071-A792-4639-940C-CF113FE9B0A4}" destId="{E8569407-3A74-4211-9E11-05DD15758A43}" srcOrd="2" destOrd="0" presId="urn:microsoft.com/office/officeart/2005/8/layout/orgChart1"/>
    <dgm:cxn modelId="{A3FE6041-E6A6-4334-88A8-A199AB0EA4A0}" type="presParOf" srcId="{BAD34BBC-4236-4A83-B622-ED09A439B844}" destId="{9A75BCE9-FE9A-4DDE-B81F-C2AD3E01EB82}"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3201303-2BB0-4F80-9930-EF8E080CCFBB}" type="doc">
      <dgm:prSet loTypeId="urn:microsoft.com/office/officeart/2005/8/layout/orgChart1" loCatId="hierarchy" qsTypeId="urn:microsoft.com/office/officeart/2005/8/quickstyle/3d1" qsCatId="3D" csTypeId="urn:microsoft.com/office/officeart/2005/8/colors/colorful5" csCatId="colorful" phldr="1"/>
      <dgm:spPr/>
      <dgm:t>
        <a:bodyPr/>
        <a:lstStyle/>
        <a:p>
          <a:endParaRPr lang="en-US"/>
        </a:p>
      </dgm:t>
    </dgm:pt>
    <dgm:pt modelId="{26ABD56E-F594-4F2C-BC3F-58D41D23679B}">
      <dgm:prSet phldrT="[Text]"/>
      <dgm:spPr/>
      <dgm:t>
        <a:bodyPr/>
        <a:lstStyle/>
        <a:p>
          <a:r>
            <a:rPr lang="en-US" dirty="0" smtClean="0"/>
            <a:t> </a:t>
          </a:r>
          <a:endParaRPr lang="en-US" dirty="0"/>
        </a:p>
      </dgm:t>
    </dgm:pt>
    <dgm:pt modelId="{E8F7975B-E6A9-444C-8361-1D0C3AF23771}" type="parTrans" cxnId="{84229976-11EE-4DE6-BB97-185397C63C52}">
      <dgm:prSet/>
      <dgm:spPr/>
      <dgm:t>
        <a:bodyPr/>
        <a:lstStyle/>
        <a:p>
          <a:endParaRPr lang="en-US"/>
        </a:p>
      </dgm:t>
    </dgm:pt>
    <dgm:pt modelId="{EF3FAF22-25AF-4B32-BDD9-00F6A8438238}" type="sibTrans" cxnId="{84229976-11EE-4DE6-BB97-185397C63C52}">
      <dgm:prSet/>
      <dgm:spPr/>
      <dgm:t>
        <a:bodyPr/>
        <a:lstStyle/>
        <a:p>
          <a:endParaRPr lang="en-US"/>
        </a:p>
      </dgm:t>
    </dgm:pt>
    <dgm:pt modelId="{651CB540-136C-4839-BB34-A5480ABC56D5}">
      <dgm:prSet phldrT="[Text]"/>
      <dgm:spPr/>
      <dgm:t>
        <a:bodyPr/>
        <a:lstStyle/>
        <a:p>
          <a:r>
            <a:rPr lang="en-US" dirty="0" smtClean="0"/>
            <a:t> </a:t>
          </a:r>
          <a:endParaRPr lang="en-US" dirty="0"/>
        </a:p>
      </dgm:t>
    </dgm:pt>
    <dgm:pt modelId="{23CF935C-F287-4ED5-9F6A-B36F05C62882}" type="parTrans" cxnId="{489393B4-8964-4C01-9963-B76700750096}">
      <dgm:prSet/>
      <dgm:spPr/>
      <dgm:t>
        <a:bodyPr/>
        <a:lstStyle/>
        <a:p>
          <a:endParaRPr lang="en-US"/>
        </a:p>
      </dgm:t>
    </dgm:pt>
    <dgm:pt modelId="{4BCEFA7B-7229-45BF-9F0A-F139EDAB462C}" type="sibTrans" cxnId="{489393B4-8964-4C01-9963-B76700750096}">
      <dgm:prSet/>
      <dgm:spPr/>
      <dgm:t>
        <a:bodyPr/>
        <a:lstStyle/>
        <a:p>
          <a:endParaRPr lang="en-US"/>
        </a:p>
      </dgm:t>
    </dgm:pt>
    <dgm:pt modelId="{D20D1A75-2AF9-4BCE-ABB2-9F3A334E96A1}">
      <dgm:prSet phldrT="[Text]"/>
      <dgm:spPr/>
      <dgm:t>
        <a:bodyPr/>
        <a:lstStyle/>
        <a:p>
          <a:r>
            <a:rPr lang="en-US" dirty="0" smtClean="0"/>
            <a:t> </a:t>
          </a:r>
          <a:endParaRPr lang="en-US" dirty="0"/>
        </a:p>
      </dgm:t>
    </dgm:pt>
    <dgm:pt modelId="{60D21127-DB1E-4E34-80F7-01AFC5DC754F}" type="parTrans" cxnId="{E0529C7F-B56C-422C-826B-76E3E26C537E}">
      <dgm:prSet/>
      <dgm:spPr/>
      <dgm:t>
        <a:bodyPr/>
        <a:lstStyle/>
        <a:p>
          <a:endParaRPr lang="en-US"/>
        </a:p>
      </dgm:t>
    </dgm:pt>
    <dgm:pt modelId="{93CC18D3-431A-47D5-959A-069BCD1E125A}" type="sibTrans" cxnId="{E0529C7F-B56C-422C-826B-76E3E26C537E}">
      <dgm:prSet/>
      <dgm:spPr/>
      <dgm:t>
        <a:bodyPr/>
        <a:lstStyle/>
        <a:p>
          <a:endParaRPr lang="en-US"/>
        </a:p>
      </dgm:t>
    </dgm:pt>
    <dgm:pt modelId="{9AB2A555-C979-4898-9EC0-6D1A33866773}">
      <dgm:prSet phldrT="[Text]"/>
      <dgm:spPr/>
      <dgm:t>
        <a:bodyPr/>
        <a:lstStyle/>
        <a:p>
          <a:r>
            <a:rPr lang="en-US" dirty="0" smtClean="0"/>
            <a:t> </a:t>
          </a:r>
          <a:endParaRPr lang="en-US" dirty="0"/>
        </a:p>
      </dgm:t>
    </dgm:pt>
    <dgm:pt modelId="{877A61D4-094D-427B-A805-FC4411D77066}" type="parTrans" cxnId="{F778A31E-EEB9-4133-AF92-FEC00BEA6E01}">
      <dgm:prSet/>
      <dgm:spPr/>
      <dgm:t>
        <a:bodyPr/>
        <a:lstStyle/>
        <a:p>
          <a:endParaRPr lang="en-US"/>
        </a:p>
      </dgm:t>
    </dgm:pt>
    <dgm:pt modelId="{AED4DDFF-3D86-4C98-A522-1F2DB18962F7}" type="sibTrans" cxnId="{F778A31E-EEB9-4133-AF92-FEC00BEA6E01}">
      <dgm:prSet/>
      <dgm:spPr/>
      <dgm:t>
        <a:bodyPr/>
        <a:lstStyle/>
        <a:p>
          <a:endParaRPr lang="en-US"/>
        </a:p>
      </dgm:t>
    </dgm:pt>
    <dgm:pt modelId="{821E71CE-1C3C-4F67-92BD-538D9E5B6951}">
      <dgm:prSet phldrT="[Text]"/>
      <dgm:spPr/>
      <dgm:t>
        <a:bodyPr/>
        <a:lstStyle/>
        <a:p>
          <a:endParaRPr lang="en-US" dirty="0"/>
        </a:p>
      </dgm:t>
    </dgm:pt>
    <dgm:pt modelId="{1A81B205-AF79-4E82-B903-C879465E650B}" type="parTrans" cxnId="{583F08BA-9086-4FA3-AA5D-EA3D9C32AAAE}">
      <dgm:prSet/>
      <dgm:spPr/>
      <dgm:t>
        <a:bodyPr/>
        <a:lstStyle/>
        <a:p>
          <a:endParaRPr lang="en-US"/>
        </a:p>
      </dgm:t>
    </dgm:pt>
    <dgm:pt modelId="{98AC137A-6BAC-469E-BAC3-64996F93AC87}" type="sibTrans" cxnId="{583F08BA-9086-4FA3-AA5D-EA3D9C32AAAE}">
      <dgm:prSet/>
      <dgm:spPr/>
      <dgm:t>
        <a:bodyPr/>
        <a:lstStyle/>
        <a:p>
          <a:endParaRPr lang="en-US"/>
        </a:p>
      </dgm:t>
    </dgm:pt>
    <dgm:pt modelId="{E7FF3534-B9BB-40C4-96C6-1F8CA52EC8E2}">
      <dgm:prSet phldrT="[Text]"/>
      <dgm:spPr/>
      <dgm:t>
        <a:bodyPr/>
        <a:lstStyle/>
        <a:p>
          <a:endParaRPr lang="en-US" dirty="0"/>
        </a:p>
      </dgm:t>
    </dgm:pt>
    <dgm:pt modelId="{D80B2A88-E624-4D0E-895C-B18D12D6D385}" type="parTrans" cxnId="{AD0AA107-184E-461F-B741-E420A924BB85}">
      <dgm:prSet/>
      <dgm:spPr/>
      <dgm:t>
        <a:bodyPr/>
        <a:lstStyle/>
        <a:p>
          <a:endParaRPr lang="en-US"/>
        </a:p>
      </dgm:t>
    </dgm:pt>
    <dgm:pt modelId="{463140B0-C2AE-4308-B084-0E75AB0CAC49}" type="sibTrans" cxnId="{AD0AA107-184E-461F-B741-E420A924BB85}">
      <dgm:prSet/>
      <dgm:spPr/>
      <dgm:t>
        <a:bodyPr/>
        <a:lstStyle/>
        <a:p>
          <a:endParaRPr lang="en-US"/>
        </a:p>
      </dgm:t>
    </dgm:pt>
    <dgm:pt modelId="{6CC653ED-8BF1-4A58-96D0-DD0B07A610A0}">
      <dgm:prSet phldrT="[Text]"/>
      <dgm:spPr/>
      <dgm:t>
        <a:bodyPr/>
        <a:lstStyle/>
        <a:p>
          <a:r>
            <a:rPr lang="en-US" dirty="0" smtClean="0"/>
            <a:t>	</a:t>
          </a:r>
          <a:endParaRPr lang="en-US" dirty="0"/>
        </a:p>
      </dgm:t>
    </dgm:pt>
    <dgm:pt modelId="{010E8BB6-3E5E-4DC5-8091-7AC23B6DCA0F}" type="parTrans" cxnId="{C183AA14-317C-440F-BD85-0C8898530D02}">
      <dgm:prSet/>
      <dgm:spPr/>
      <dgm:t>
        <a:bodyPr/>
        <a:lstStyle/>
        <a:p>
          <a:endParaRPr lang="en-US"/>
        </a:p>
      </dgm:t>
    </dgm:pt>
    <dgm:pt modelId="{F1AFD502-8C68-44EC-8314-0FD854BD78F4}" type="sibTrans" cxnId="{C183AA14-317C-440F-BD85-0C8898530D02}">
      <dgm:prSet/>
      <dgm:spPr/>
      <dgm:t>
        <a:bodyPr/>
        <a:lstStyle/>
        <a:p>
          <a:endParaRPr lang="en-US"/>
        </a:p>
      </dgm:t>
    </dgm:pt>
    <dgm:pt modelId="{54B80CEF-D762-4741-B97D-0574816CE028}">
      <dgm:prSet phldrT="[Text]"/>
      <dgm:spPr/>
      <dgm:t>
        <a:bodyPr/>
        <a:lstStyle/>
        <a:p>
          <a:endParaRPr lang="en-US" dirty="0"/>
        </a:p>
      </dgm:t>
    </dgm:pt>
    <dgm:pt modelId="{F0D0979F-F3FF-4D07-97E9-26A3FC3977A8}" type="parTrans" cxnId="{F3411079-B294-4818-9BA3-591583AB8595}">
      <dgm:prSet/>
      <dgm:spPr/>
      <dgm:t>
        <a:bodyPr/>
        <a:lstStyle/>
        <a:p>
          <a:endParaRPr lang="en-US"/>
        </a:p>
      </dgm:t>
    </dgm:pt>
    <dgm:pt modelId="{D10352F4-7D95-447D-98A9-25BCF25E9C01}" type="sibTrans" cxnId="{F3411079-B294-4818-9BA3-591583AB8595}">
      <dgm:prSet/>
      <dgm:spPr/>
      <dgm:t>
        <a:bodyPr/>
        <a:lstStyle/>
        <a:p>
          <a:endParaRPr lang="en-US"/>
        </a:p>
      </dgm:t>
    </dgm:pt>
    <dgm:pt modelId="{0692257C-9CDB-43EB-BC66-2E05A6E7611B}">
      <dgm:prSet phldrT="[Text]"/>
      <dgm:spPr/>
      <dgm:t>
        <a:bodyPr/>
        <a:lstStyle/>
        <a:p>
          <a:endParaRPr lang="en-US" dirty="0"/>
        </a:p>
      </dgm:t>
    </dgm:pt>
    <dgm:pt modelId="{ADBE6C3B-42B2-4A5E-956E-5404308F730D}" type="parTrans" cxnId="{ABC89A4D-2773-46BF-A233-7601BCA3A8FF}">
      <dgm:prSet/>
      <dgm:spPr/>
      <dgm:t>
        <a:bodyPr/>
        <a:lstStyle/>
        <a:p>
          <a:endParaRPr lang="en-US"/>
        </a:p>
      </dgm:t>
    </dgm:pt>
    <dgm:pt modelId="{6A10AF3A-C43A-493D-88C5-6835FC7045C0}" type="sibTrans" cxnId="{ABC89A4D-2773-46BF-A233-7601BCA3A8FF}">
      <dgm:prSet/>
      <dgm:spPr/>
      <dgm:t>
        <a:bodyPr/>
        <a:lstStyle/>
        <a:p>
          <a:endParaRPr lang="en-US"/>
        </a:p>
      </dgm:t>
    </dgm:pt>
    <dgm:pt modelId="{5EBBB753-71BD-4FE3-8CE9-E66C61DC8FDF}">
      <dgm:prSet phldrT="[Text]"/>
      <dgm:spPr/>
      <dgm:t>
        <a:bodyPr/>
        <a:lstStyle/>
        <a:p>
          <a:endParaRPr lang="en-US" dirty="0"/>
        </a:p>
      </dgm:t>
    </dgm:pt>
    <dgm:pt modelId="{C814130A-5A91-43FD-8385-12D416D79CED}" type="parTrans" cxnId="{000047FD-17A8-4B12-AC70-8FC8294250EE}">
      <dgm:prSet/>
      <dgm:spPr/>
      <dgm:t>
        <a:bodyPr/>
        <a:lstStyle/>
        <a:p>
          <a:endParaRPr lang="en-US"/>
        </a:p>
      </dgm:t>
    </dgm:pt>
    <dgm:pt modelId="{24F4B600-95D1-4A65-A9CC-676A97B084A6}" type="sibTrans" cxnId="{000047FD-17A8-4B12-AC70-8FC8294250EE}">
      <dgm:prSet/>
      <dgm:spPr/>
      <dgm:t>
        <a:bodyPr/>
        <a:lstStyle/>
        <a:p>
          <a:endParaRPr lang="en-US"/>
        </a:p>
      </dgm:t>
    </dgm:pt>
    <dgm:pt modelId="{C669F256-F8E1-454D-8DFD-7C1535B7A2FB}">
      <dgm:prSet phldrT="[Text]"/>
      <dgm:spPr/>
      <dgm:t>
        <a:bodyPr/>
        <a:lstStyle/>
        <a:p>
          <a:endParaRPr lang="en-US" dirty="0"/>
        </a:p>
      </dgm:t>
    </dgm:pt>
    <dgm:pt modelId="{A9417981-051F-4B79-9CFC-A0ABF99BC418}" type="parTrans" cxnId="{EADFA7A1-9148-4EC1-A17B-D8435CA53420}">
      <dgm:prSet/>
      <dgm:spPr/>
      <dgm:t>
        <a:bodyPr/>
        <a:lstStyle/>
        <a:p>
          <a:endParaRPr lang="en-US"/>
        </a:p>
      </dgm:t>
    </dgm:pt>
    <dgm:pt modelId="{BC7048A6-26CB-46C1-A28B-924EBA6405C6}" type="sibTrans" cxnId="{EADFA7A1-9148-4EC1-A17B-D8435CA53420}">
      <dgm:prSet/>
      <dgm:spPr/>
      <dgm:t>
        <a:bodyPr/>
        <a:lstStyle/>
        <a:p>
          <a:endParaRPr lang="en-US"/>
        </a:p>
      </dgm:t>
    </dgm:pt>
    <dgm:pt modelId="{EDCCD6E5-437D-471C-A91E-0DAB6B453039}">
      <dgm:prSet phldrT="[Text]"/>
      <dgm:spPr/>
      <dgm:t>
        <a:bodyPr/>
        <a:lstStyle/>
        <a:p>
          <a:endParaRPr lang="en-US" dirty="0"/>
        </a:p>
      </dgm:t>
    </dgm:pt>
    <dgm:pt modelId="{1FE5FD59-F1F6-4A3F-BF21-8C80DA7DE3B1}" type="parTrans" cxnId="{5C297748-2D79-401E-9DA0-941CDCEC9C40}">
      <dgm:prSet/>
      <dgm:spPr/>
      <dgm:t>
        <a:bodyPr/>
        <a:lstStyle/>
        <a:p>
          <a:endParaRPr lang="en-US"/>
        </a:p>
      </dgm:t>
    </dgm:pt>
    <dgm:pt modelId="{993201D1-0DF3-4918-A549-4065CEF2F9DB}" type="sibTrans" cxnId="{5C297748-2D79-401E-9DA0-941CDCEC9C40}">
      <dgm:prSet/>
      <dgm:spPr/>
      <dgm:t>
        <a:bodyPr/>
        <a:lstStyle/>
        <a:p>
          <a:endParaRPr lang="en-US"/>
        </a:p>
      </dgm:t>
    </dgm:pt>
    <dgm:pt modelId="{7F675BEF-5452-4D58-96E4-8510E5864612}">
      <dgm:prSet phldrT="[Text]"/>
      <dgm:spPr/>
      <dgm:t>
        <a:bodyPr/>
        <a:lstStyle/>
        <a:p>
          <a:endParaRPr lang="en-US" dirty="0"/>
        </a:p>
      </dgm:t>
    </dgm:pt>
    <dgm:pt modelId="{2D2CA590-AAE5-48DB-8854-7AB3B5D83A2B}" type="parTrans" cxnId="{E31689F9-23BA-4789-968E-4F7DD1360C31}">
      <dgm:prSet/>
      <dgm:spPr/>
      <dgm:t>
        <a:bodyPr/>
        <a:lstStyle/>
        <a:p>
          <a:endParaRPr lang="en-US"/>
        </a:p>
      </dgm:t>
    </dgm:pt>
    <dgm:pt modelId="{08B500C6-E27A-4A9D-8F4F-A9B6944899DA}" type="sibTrans" cxnId="{E31689F9-23BA-4789-968E-4F7DD1360C31}">
      <dgm:prSet/>
      <dgm:spPr/>
      <dgm:t>
        <a:bodyPr/>
        <a:lstStyle/>
        <a:p>
          <a:endParaRPr lang="en-US"/>
        </a:p>
      </dgm:t>
    </dgm:pt>
    <dgm:pt modelId="{8D18074D-DABC-4291-892C-A8BCB04268D1}">
      <dgm:prSet phldrT="[Text]"/>
      <dgm:spPr/>
      <dgm:t>
        <a:bodyPr/>
        <a:lstStyle/>
        <a:p>
          <a:endParaRPr lang="en-US" dirty="0"/>
        </a:p>
      </dgm:t>
    </dgm:pt>
    <dgm:pt modelId="{0A155008-B0F1-4C16-9A43-0D7AED9F5197}" type="parTrans" cxnId="{0502A776-2311-4E8B-9615-7C536C3ED0B8}">
      <dgm:prSet/>
      <dgm:spPr/>
      <dgm:t>
        <a:bodyPr/>
        <a:lstStyle/>
        <a:p>
          <a:endParaRPr lang="en-US"/>
        </a:p>
      </dgm:t>
    </dgm:pt>
    <dgm:pt modelId="{72128F2C-EC5C-4398-9422-945918E53CF0}" type="sibTrans" cxnId="{0502A776-2311-4E8B-9615-7C536C3ED0B8}">
      <dgm:prSet/>
      <dgm:spPr/>
      <dgm:t>
        <a:bodyPr/>
        <a:lstStyle/>
        <a:p>
          <a:endParaRPr lang="en-US"/>
        </a:p>
      </dgm:t>
    </dgm:pt>
    <dgm:pt modelId="{422DCB70-A80B-49AF-A9B7-EF9EA054E7FA}">
      <dgm:prSet phldrT="[Text]"/>
      <dgm:spPr/>
      <dgm:t>
        <a:bodyPr/>
        <a:lstStyle/>
        <a:p>
          <a:endParaRPr lang="en-US" dirty="0"/>
        </a:p>
      </dgm:t>
    </dgm:pt>
    <dgm:pt modelId="{8D9570EF-6F40-4924-9109-D0AED329CB7A}" type="parTrans" cxnId="{A2322F28-CD43-462E-A009-D14944F57958}">
      <dgm:prSet/>
      <dgm:spPr/>
      <dgm:t>
        <a:bodyPr/>
        <a:lstStyle/>
        <a:p>
          <a:endParaRPr lang="en-US"/>
        </a:p>
      </dgm:t>
    </dgm:pt>
    <dgm:pt modelId="{D3FFAC5E-45F6-45D0-8D08-7ABC408EC510}" type="sibTrans" cxnId="{A2322F28-CD43-462E-A009-D14944F57958}">
      <dgm:prSet/>
      <dgm:spPr/>
      <dgm:t>
        <a:bodyPr/>
        <a:lstStyle/>
        <a:p>
          <a:endParaRPr lang="en-US"/>
        </a:p>
      </dgm:t>
    </dgm:pt>
    <dgm:pt modelId="{E0262B3F-ADA2-4BFD-9FFF-C91A850DDF34}">
      <dgm:prSet phldrT="[Text]"/>
      <dgm:spPr/>
      <dgm:t>
        <a:bodyPr/>
        <a:lstStyle/>
        <a:p>
          <a:endParaRPr lang="en-US" dirty="0"/>
        </a:p>
      </dgm:t>
    </dgm:pt>
    <dgm:pt modelId="{9C471E54-0B63-482F-AB0C-198728AACFDA}" type="parTrans" cxnId="{4AA17D86-B48D-4B41-90F8-73B2FE13D448}">
      <dgm:prSet/>
      <dgm:spPr/>
      <dgm:t>
        <a:bodyPr/>
        <a:lstStyle/>
        <a:p>
          <a:endParaRPr lang="en-US"/>
        </a:p>
      </dgm:t>
    </dgm:pt>
    <dgm:pt modelId="{952BB420-6122-400A-AC88-1209EA93F6EE}" type="sibTrans" cxnId="{4AA17D86-B48D-4B41-90F8-73B2FE13D448}">
      <dgm:prSet/>
      <dgm:spPr/>
      <dgm:t>
        <a:bodyPr/>
        <a:lstStyle/>
        <a:p>
          <a:endParaRPr lang="en-US"/>
        </a:p>
      </dgm:t>
    </dgm:pt>
    <dgm:pt modelId="{2A81D77F-7A81-4EA5-9DD8-80207219EF62}">
      <dgm:prSet phldrT="[Text]"/>
      <dgm:spPr/>
      <dgm:t>
        <a:bodyPr/>
        <a:lstStyle/>
        <a:p>
          <a:endParaRPr lang="en-US" dirty="0"/>
        </a:p>
      </dgm:t>
    </dgm:pt>
    <dgm:pt modelId="{ABBCC36B-C4FF-4DBB-89E9-2A5E55D27E13}" type="parTrans" cxnId="{40E7927F-BB14-40FF-AF24-8BFD92504C5E}">
      <dgm:prSet/>
      <dgm:spPr/>
      <dgm:t>
        <a:bodyPr/>
        <a:lstStyle/>
        <a:p>
          <a:endParaRPr lang="en-US"/>
        </a:p>
      </dgm:t>
    </dgm:pt>
    <dgm:pt modelId="{B580D5BE-7384-455E-AF73-C6A2E4AA3C7B}" type="sibTrans" cxnId="{40E7927F-BB14-40FF-AF24-8BFD92504C5E}">
      <dgm:prSet/>
      <dgm:spPr/>
      <dgm:t>
        <a:bodyPr/>
        <a:lstStyle/>
        <a:p>
          <a:endParaRPr lang="en-US"/>
        </a:p>
      </dgm:t>
    </dgm:pt>
    <dgm:pt modelId="{9B304322-2741-47DB-8925-57C0629481D0}">
      <dgm:prSet phldrT="[Text]"/>
      <dgm:spPr/>
      <dgm:t>
        <a:bodyPr/>
        <a:lstStyle/>
        <a:p>
          <a:endParaRPr lang="en-US" dirty="0"/>
        </a:p>
      </dgm:t>
    </dgm:pt>
    <dgm:pt modelId="{8137C3CF-F0E7-45D2-AB61-F16D03BCD1FE}" type="parTrans" cxnId="{6F449E38-0D9D-4203-83FC-104FFA6DB37D}">
      <dgm:prSet/>
      <dgm:spPr/>
      <dgm:t>
        <a:bodyPr/>
        <a:lstStyle/>
        <a:p>
          <a:endParaRPr lang="en-US"/>
        </a:p>
      </dgm:t>
    </dgm:pt>
    <dgm:pt modelId="{A7276310-A652-4825-94A7-345D11DB8559}" type="sibTrans" cxnId="{6F449E38-0D9D-4203-83FC-104FFA6DB37D}">
      <dgm:prSet/>
      <dgm:spPr/>
      <dgm:t>
        <a:bodyPr/>
        <a:lstStyle/>
        <a:p>
          <a:endParaRPr lang="en-US"/>
        </a:p>
      </dgm:t>
    </dgm:pt>
    <dgm:pt modelId="{D27151E1-DB08-4B4E-8BFD-C3F74342F87E}">
      <dgm:prSet phldrT="[Text]"/>
      <dgm:spPr/>
      <dgm:t>
        <a:bodyPr/>
        <a:lstStyle/>
        <a:p>
          <a:endParaRPr lang="en-US" dirty="0"/>
        </a:p>
      </dgm:t>
    </dgm:pt>
    <dgm:pt modelId="{8ED37967-3141-4E10-B0BD-6750747907B6}" type="parTrans" cxnId="{631BA04F-0897-429A-B005-0DE6D1B3335A}">
      <dgm:prSet/>
      <dgm:spPr/>
      <dgm:t>
        <a:bodyPr/>
        <a:lstStyle/>
        <a:p>
          <a:endParaRPr lang="en-US"/>
        </a:p>
      </dgm:t>
    </dgm:pt>
    <dgm:pt modelId="{B16FF5A4-82B7-4402-AC00-7A8A40B1DFAC}" type="sibTrans" cxnId="{631BA04F-0897-429A-B005-0DE6D1B3335A}">
      <dgm:prSet/>
      <dgm:spPr/>
      <dgm:t>
        <a:bodyPr/>
        <a:lstStyle/>
        <a:p>
          <a:endParaRPr lang="en-US"/>
        </a:p>
      </dgm:t>
    </dgm:pt>
    <dgm:pt modelId="{E614A650-7A90-4E5C-A64E-386044951165}">
      <dgm:prSet phldrT="[Text]"/>
      <dgm:spPr/>
      <dgm:t>
        <a:bodyPr/>
        <a:lstStyle/>
        <a:p>
          <a:endParaRPr lang="en-US" dirty="0"/>
        </a:p>
      </dgm:t>
    </dgm:pt>
    <dgm:pt modelId="{220EF94B-268F-4389-BDD8-1B4832F52EE5}" type="parTrans" cxnId="{25FA5AC3-4A16-4420-9799-542E8E98E661}">
      <dgm:prSet/>
      <dgm:spPr/>
      <dgm:t>
        <a:bodyPr/>
        <a:lstStyle/>
        <a:p>
          <a:endParaRPr lang="en-US"/>
        </a:p>
      </dgm:t>
    </dgm:pt>
    <dgm:pt modelId="{359C3FCC-AED7-464A-B904-9C1D119A8321}" type="sibTrans" cxnId="{25FA5AC3-4A16-4420-9799-542E8E98E661}">
      <dgm:prSet/>
      <dgm:spPr/>
      <dgm:t>
        <a:bodyPr/>
        <a:lstStyle/>
        <a:p>
          <a:endParaRPr lang="en-US"/>
        </a:p>
      </dgm:t>
    </dgm:pt>
    <dgm:pt modelId="{4157297C-1B7D-4002-B5E0-3009B6772513}">
      <dgm:prSet phldrT="[Text]"/>
      <dgm:spPr/>
      <dgm:t>
        <a:bodyPr/>
        <a:lstStyle/>
        <a:p>
          <a:endParaRPr lang="en-US" dirty="0"/>
        </a:p>
      </dgm:t>
    </dgm:pt>
    <dgm:pt modelId="{B918C667-AEF3-4D18-B9CA-B2F7CF142834}" type="parTrans" cxnId="{4EE029B7-6317-419D-8AEF-6A47FE656362}">
      <dgm:prSet/>
      <dgm:spPr/>
      <dgm:t>
        <a:bodyPr/>
        <a:lstStyle/>
        <a:p>
          <a:endParaRPr lang="en-US"/>
        </a:p>
      </dgm:t>
    </dgm:pt>
    <dgm:pt modelId="{9068C2CC-C4AB-4867-82BE-69B5F7BB2057}" type="sibTrans" cxnId="{4EE029B7-6317-419D-8AEF-6A47FE656362}">
      <dgm:prSet/>
      <dgm:spPr/>
      <dgm:t>
        <a:bodyPr/>
        <a:lstStyle/>
        <a:p>
          <a:endParaRPr lang="en-US"/>
        </a:p>
      </dgm:t>
    </dgm:pt>
    <dgm:pt modelId="{07F33A67-B187-4779-9B40-6E7EF39A7501}">
      <dgm:prSet phldrT="[Text]"/>
      <dgm:spPr/>
      <dgm:t>
        <a:bodyPr/>
        <a:lstStyle/>
        <a:p>
          <a:endParaRPr lang="en-US" dirty="0"/>
        </a:p>
      </dgm:t>
    </dgm:pt>
    <dgm:pt modelId="{32836F4A-94AB-4741-AF71-CD468512A4BE}" type="parTrans" cxnId="{61ABD0F7-421C-4EBE-8E33-309B160C2E61}">
      <dgm:prSet/>
      <dgm:spPr/>
      <dgm:t>
        <a:bodyPr/>
        <a:lstStyle/>
        <a:p>
          <a:endParaRPr lang="en-US"/>
        </a:p>
      </dgm:t>
    </dgm:pt>
    <dgm:pt modelId="{A0BF385C-9475-4900-96AA-AAE7A0929DE0}" type="sibTrans" cxnId="{61ABD0F7-421C-4EBE-8E33-309B160C2E61}">
      <dgm:prSet/>
      <dgm:spPr/>
      <dgm:t>
        <a:bodyPr/>
        <a:lstStyle/>
        <a:p>
          <a:endParaRPr lang="en-US"/>
        </a:p>
      </dgm:t>
    </dgm:pt>
    <dgm:pt modelId="{F7CEC45A-3262-4D21-A052-7A1C09C8DA13}">
      <dgm:prSet phldrT="[Text]"/>
      <dgm:spPr/>
      <dgm:t>
        <a:bodyPr/>
        <a:lstStyle/>
        <a:p>
          <a:endParaRPr lang="en-US" dirty="0"/>
        </a:p>
      </dgm:t>
    </dgm:pt>
    <dgm:pt modelId="{77A7FEC6-7A61-46D0-BFE0-21A7F0EB7005}" type="parTrans" cxnId="{411805C0-9E2F-4D23-BD1C-3AD1546E0AF0}">
      <dgm:prSet/>
      <dgm:spPr/>
      <dgm:t>
        <a:bodyPr/>
        <a:lstStyle/>
        <a:p>
          <a:endParaRPr lang="en-US"/>
        </a:p>
      </dgm:t>
    </dgm:pt>
    <dgm:pt modelId="{65F26581-4A0D-42D8-8E65-8549960C2DC5}" type="sibTrans" cxnId="{411805C0-9E2F-4D23-BD1C-3AD1546E0AF0}">
      <dgm:prSet/>
      <dgm:spPr/>
      <dgm:t>
        <a:bodyPr/>
        <a:lstStyle/>
        <a:p>
          <a:endParaRPr lang="en-US"/>
        </a:p>
      </dgm:t>
    </dgm:pt>
    <dgm:pt modelId="{0A6C8CF2-6899-4DC5-977B-8F4B1207430E}" type="pres">
      <dgm:prSet presAssocID="{13201303-2BB0-4F80-9930-EF8E080CCFBB}" presName="hierChild1" presStyleCnt="0">
        <dgm:presLayoutVars>
          <dgm:orgChart val="1"/>
          <dgm:chPref val="1"/>
          <dgm:dir/>
          <dgm:animOne val="branch"/>
          <dgm:animLvl val="lvl"/>
          <dgm:resizeHandles/>
        </dgm:presLayoutVars>
      </dgm:prSet>
      <dgm:spPr/>
      <dgm:t>
        <a:bodyPr/>
        <a:lstStyle/>
        <a:p>
          <a:endParaRPr lang="en-US"/>
        </a:p>
      </dgm:t>
    </dgm:pt>
    <dgm:pt modelId="{DDC7A498-5B82-4938-85C0-D0CFB0EEDECC}" type="pres">
      <dgm:prSet presAssocID="{26ABD56E-F594-4F2C-BC3F-58D41D23679B}" presName="hierRoot1" presStyleCnt="0">
        <dgm:presLayoutVars>
          <dgm:hierBranch val="init"/>
        </dgm:presLayoutVars>
      </dgm:prSet>
      <dgm:spPr/>
    </dgm:pt>
    <dgm:pt modelId="{E75904CA-FB69-466B-B0A3-24CA605086CE}" type="pres">
      <dgm:prSet presAssocID="{26ABD56E-F594-4F2C-BC3F-58D41D23679B}" presName="rootComposite1" presStyleCnt="0"/>
      <dgm:spPr/>
    </dgm:pt>
    <dgm:pt modelId="{32854C9A-5745-41EC-B36B-2E4AA5F05A04}" type="pres">
      <dgm:prSet presAssocID="{26ABD56E-F594-4F2C-BC3F-58D41D23679B}" presName="rootText1" presStyleLbl="node0" presStyleIdx="0" presStyleCnt="1" custLinFactY="-9121" custLinFactNeighborY="-100000">
        <dgm:presLayoutVars>
          <dgm:chPref val="3"/>
        </dgm:presLayoutVars>
      </dgm:prSet>
      <dgm:spPr/>
      <dgm:t>
        <a:bodyPr/>
        <a:lstStyle/>
        <a:p>
          <a:endParaRPr lang="en-US"/>
        </a:p>
      </dgm:t>
    </dgm:pt>
    <dgm:pt modelId="{48E7CC31-CF58-469C-8826-C7A3E20607C0}" type="pres">
      <dgm:prSet presAssocID="{26ABD56E-F594-4F2C-BC3F-58D41D23679B}" presName="rootConnector1" presStyleLbl="node1" presStyleIdx="0" presStyleCnt="0"/>
      <dgm:spPr/>
      <dgm:t>
        <a:bodyPr/>
        <a:lstStyle/>
        <a:p>
          <a:endParaRPr lang="en-US"/>
        </a:p>
      </dgm:t>
    </dgm:pt>
    <dgm:pt modelId="{86D14041-1C95-46E5-96F7-D35D7DDE6AF7}" type="pres">
      <dgm:prSet presAssocID="{26ABD56E-F594-4F2C-BC3F-58D41D23679B}" presName="hierChild2" presStyleCnt="0"/>
      <dgm:spPr/>
    </dgm:pt>
    <dgm:pt modelId="{A3609621-D0FA-4D96-8E1A-85A2C06D3CB0}" type="pres">
      <dgm:prSet presAssocID="{1A81B205-AF79-4E82-B903-C879465E650B}" presName="Name37" presStyleLbl="parChTrans1D2" presStyleIdx="0" presStyleCnt="3"/>
      <dgm:spPr/>
      <dgm:t>
        <a:bodyPr/>
        <a:lstStyle/>
        <a:p>
          <a:endParaRPr lang="en-US"/>
        </a:p>
      </dgm:t>
    </dgm:pt>
    <dgm:pt modelId="{0346E37A-5BA9-41F3-B071-A3E1BDC40E51}" type="pres">
      <dgm:prSet presAssocID="{821E71CE-1C3C-4F67-92BD-538D9E5B6951}" presName="hierRoot2" presStyleCnt="0">
        <dgm:presLayoutVars>
          <dgm:hierBranch val="init"/>
        </dgm:presLayoutVars>
      </dgm:prSet>
      <dgm:spPr/>
    </dgm:pt>
    <dgm:pt modelId="{6951C97D-291C-4ED6-A7E5-D85F7592712E}" type="pres">
      <dgm:prSet presAssocID="{821E71CE-1C3C-4F67-92BD-538D9E5B6951}" presName="rootComposite" presStyleCnt="0"/>
      <dgm:spPr/>
    </dgm:pt>
    <dgm:pt modelId="{5588843D-9C86-4063-93CD-E875180F4958}" type="pres">
      <dgm:prSet presAssocID="{821E71CE-1C3C-4F67-92BD-538D9E5B6951}" presName="rootText" presStyleLbl="node2" presStyleIdx="0" presStyleCnt="3" custLinFactNeighborY="-35020">
        <dgm:presLayoutVars>
          <dgm:chPref val="3"/>
        </dgm:presLayoutVars>
      </dgm:prSet>
      <dgm:spPr/>
      <dgm:t>
        <a:bodyPr/>
        <a:lstStyle/>
        <a:p>
          <a:endParaRPr lang="en-US"/>
        </a:p>
      </dgm:t>
    </dgm:pt>
    <dgm:pt modelId="{59B06359-CF5A-426C-80D6-C5C97CB0B355}" type="pres">
      <dgm:prSet presAssocID="{821E71CE-1C3C-4F67-92BD-538D9E5B6951}" presName="rootConnector" presStyleLbl="node2" presStyleIdx="0" presStyleCnt="3"/>
      <dgm:spPr/>
      <dgm:t>
        <a:bodyPr/>
        <a:lstStyle/>
        <a:p>
          <a:endParaRPr lang="en-US"/>
        </a:p>
      </dgm:t>
    </dgm:pt>
    <dgm:pt modelId="{18CD81FC-86CF-42E2-8342-978361E5B890}" type="pres">
      <dgm:prSet presAssocID="{821E71CE-1C3C-4F67-92BD-538D9E5B6951}" presName="hierChild4" presStyleCnt="0"/>
      <dgm:spPr/>
    </dgm:pt>
    <dgm:pt modelId="{19820E9F-C324-4C1D-B642-52B099A86A88}" type="pres">
      <dgm:prSet presAssocID="{D80B2A88-E624-4D0E-895C-B18D12D6D385}" presName="Name37" presStyleLbl="parChTrans1D3" presStyleIdx="0" presStyleCnt="5"/>
      <dgm:spPr/>
      <dgm:t>
        <a:bodyPr/>
        <a:lstStyle/>
        <a:p>
          <a:endParaRPr lang="en-US"/>
        </a:p>
      </dgm:t>
    </dgm:pt>
    <dgm:pt modelId="{66FF0EB6-84CC-47A8-8B32-2E000E1301CA}" type="pres">
      <dgm:prSet presAssocID="{E7FF3534-B9BB-40C4-96C6-1F8CA52EC8E2}" presName="hierRoot2" presStyleCnt="0">
        <dgm:presLayoutVars>
          <dgm:hierBranch val="init"/>
        </dgm:presLayoutVars>
      </dgm:prSet>
      <dgm:spPr/>
    </dgm:pt>
    <dgm:pt modelId="{B6FE8AFC-1B01-4928-90A0-5DA8F3E4B169}" type="pres">
      <dgm:prSet presAssocID="{E7FF3534-B9BB-40C4-96C6-1F8CA52EC8E2}" presName="rootComposite" presStyleCnt="0"/>
      <dgm:spPr/>
    </dgm:pt>
    <dgm:pt modelId="{BE75AC27-8CCC-4201-AF3C-DBB3A03E46D9}" type="pres">
      <dgm:prSet presAssocID="{E7FF3534-B9BB-40C4-96C6-1F8CA52EC8E2}" presName="rootText" presStyleLbl="node3" presStyleIdx="0" presStyleCnt="5">
        <dgm:presLayoutVars>
          <dgm:chPref val="3"/>
        </dgm:presLayoutVars>
      </dgm:prSet>
      <dgm:spPr/>
      <dgm:t>
        <a:bodyPr/>
        <a:lstStyle/>
        <a:p>
          <a:endParaRPr lang="en-US"/>
        </a:p>
      </dgm:t>
    </dgm:pt>
    <dgm:pt modelId="{2883675E-36D4-4396-AB4F-FABC97952B5F}" type="pres">
      <dgm:prSet presAssocID="{E7FF3534-B9BB-40C4-96C6-1F8CA52EC8E2}" presName="rootConnector" presStyleLbl="node3" presStyleIdx="0" presStyleCnt="5"/>
      <dgm:spPr/>
      <dgm:t>
        <a:bodyPr/>
        <a:lstStyle/>
        <a:p>
          <a:endParaRPr lang="en-US"/>
        </a:p>
      </dgm:t>
    </dgm:pt>
    <dgm:pt modelId="{241A802B-99B5-4396-89AE-1D4C048C06F7}" type="pres">
      <dgm:prSet presAssocID="{E7FF3534-B9BB-40C4-96C6-1F8CA52EC8E2}" presName="hierChild4" presStyleCnt="0"/>
      <dgm:spPr/>
    </dgm:pt>
    <dgm:pt modelId="{034B97A5-31CF-49C0-85D1-C32346AA9C7F}" type="pres">
      <dgm:prSet presAssocID="{E7FF3534-B9BB-40C4-96C6-1F8CA52EC8E2}" presName="hierChild5" presStyleCnt="0"/>
      <dgm:spPr/>
    </dgm:pt>
    <dgm:pt modelId="{77F89FA8-AD46-4AF6-9AEC-5C959CCDC9F1}" type="pres">
      <dgm:prSet presAssocID="{23CF935C-F287-4ED5-9F6A-B36F05C62882}" presName="Name37" presStyleLbl="parChTrans1D3" presStyleIdx="1" presStyleCnt="5"/>
      <dgm:spPr/>
      <dgm:t>
        <a:bodyPr/>
        <a:lstStyle/>
        <a:p>
          <a:endParaRPr lang="en-US"/>
        </a:p>
      </dgm:t>
    </dgm:pt>
    <dgm:pt modelId="{1003FD70-0663-47AB-840F-3186930C3C9C}" type="pres">
      <dgm:prSet presAssocID="{651CB540-136C-4839-BB34-A5480ABC56D5}" presName="hierRoot2" presStyleCnt="0">
        <dgm:presLayoutVars>
          <dgm:hierBranch val="init"/>
        </dgm:presLayoutVars>
      </dgm:prSet>
      <dgm:spPr/>
    </dgm:pt>
    <dgm:pt modelId="{5E98263F-FE0A-4F62-BDF7-AFFAC653294D}" type="pres">
      <dgm:prSet presAssocID="{651CB540-136C-4839-BB34-A5480ABC56D5}" presName="rootComposite" presStyleCnt="0"/>
      <dgm:spPr/>
    </dgm:pt>
    <dgm:pt modelId="{589EE9CE-2F3E-4FC6-BFC8-9D2A45B2C444}" type="pres">
      <dgm:prSet presAssocID="{651CB540-136C-4839-BB34-A5480ABC56D5}" presName="rootText" presStyleLbl="node3" presStyleIdx="1" presStyleCnt="5">
        <dgm:presLayoutVars>
          <dgm:chPref val="3"/>
        </dgm:presLayoutVars>
      </dgm:prSet>
      <dgm:spPr/>
      <dgm:t>
        <a:bodyPr/>
        <a:lstStyle/>
        <a:p>
          <a:endParaRPr lang="en-US"/>
        </a:p>
      </dgm:t>
    </dgm:pt>
    <dgm:pt modelId="{0AA99246-B792-4467-9DFE-E5CDF5EB00B4}" type="pres">
      <dgm:prSet presAssocID="{651CB540-136C-4839-BB34-A5480ABC56D5}" presName="rootConnector" presStyleLbl="node3" presStyleIdx="1" presStyleCnt="5"/>
      <dgm:spPr/>
      <dgm:t>
        <a:bodyPr/>
        <a:lstStyle/>
        <a:p>
          <a:endParaRPr lang="en-US"/>
        </a:p>
      </dgm:t>
    </dgm:pt>
    <dgm:pt modelId="{073F7550-8670-44AB-8878-09704993F0BA}" type="pres">
      <dgm:prSet presAssocID="{651CB540-136C-4839-BB34-A5480ABC56D5}" presName="hierChild4" presStyleCnt="0"/>
      <dgm:spPr/>
    </dgm:pt>
    <dgm:pt modelId="{B8FC03AB-9FD0-4AEE-BCE7-C4542CB96FCB}" type="pres">
      <dgm:prSet presAssocID="{0A155008-B0F1-4C16-9A43-0D7AED9F5197}" presName="Name37" presStyleLbl="parChTrans1D4" presStyleIdx="0" presStyleCnt="14"/>
      <dgm:spPr/>
      <dgm:t>
        <a:bodyPr/>
        <a:lstStyle/>
        <a:p>
          <a:endParaRPr lang="en-US"/>
        </a:p>
      </dgm:t>
    </dgm:pt>
    <dgm:pt modelId="{38624998-5678-4317-9602-A61BB06E4410}" type="pres">
      <dgm:prSet presAssocID="{8D18074D-DABC-4291-892C-A8BCB04268D1}" presName="hierRoot2" presStyleCnt="0">
        <dgm:presLayoutVars>
          <dgm:hierBranch val="init"/>
        </dgm:presLayoutVars>
      </dgm:prSet>
      <dgm:spPr/>
    </dgm:pt>
    <dgm:pt modelId="{6B901A0E-65AF-47DE-83D5-B8309CE1241E}" type="pres">
      <dgm:prSet presAssocID="{8D18074D-DABC-4291-892C-A8BCB04268D1}" presName="rootComposite" presStyleCnt="0"/>
      <dgm:spPr/>
    </dgm:pt>
    <dgm:pt modelId="{87BB68D2-7E1B-479B-90BE-1141C2B342BC}" type="pres">
      <dgm:prSet presAssocID="{8D18074D-DABC-4291-892C-A8BCB04268D1}" presName="rootText" presStyleLbl="node4" presStyleIdx="0" presStyleCnt="14">
        <dgm:presLayoutVars>
          <dgm:chPref val="3"/>
        </dgm:presLayoutVars>
      </dgm:prSet>
      <dgm:spPr/>
      <dgm:t>
        <a:bodyPr/>
        <a:lstStyle/>
        <a:p>
          <a:endParaRPr lang="en-US"/>
        </a:p>
      </dgm:t>
    </dgm:pt>
    <dgm:pt modelId="{1FD6B9D9-B62B-4AA8-B2CA-28F041CFEAAB}" type="pres">
      <dgm:prSet presAssocID="{8D18074D-DABC-4291-892C-A8BCB04268D1}" presName="rootConnector" presStyleLbl="node4" presStyleIdx="0" presStyleCnt="14"/>
      <dgm:spPr/>
      <dgm:t>
        <a:bodyPr/>
        <a:lstStyle/>
        <a:p>
          <a:endParaRPr lang="en-US"/>
        </a:p>
      </dgm:t>
    </dgm:pt>
    <dgm:pt modelId="{E3D4D4FC-0CFD-4D20-81F2-2476E845EE3E}" type="pres">
      <dgm:prSet presAssocID="{8D18074D-DABC-4291-892C-A8BCB04268D1}" presName="hierChild4" presStyleCnt="0"/>
      <dgm:spPr/>
    </dgm:pt>
    <dgm:pt modelId="{D62A0A66-28F8-43A4-8798-099F90875307}" type="pres">
      <dgm:prSet presAssocID="{8D18074D-DABC-4291-892C-A8BCB04268D1}" presName="hierChild5" presStyleCnt="0"/>
      <dgm:spPr/>
    </dgm:pt>
    <dgm:pt modelId="{7828F32C-88D0-47DE-92B1-5D10A49EC501}" type="pres">
      <dgm:prSet presAssocID="{8D9570EF-6F40-4924-9109-D0AED329CB7A}" presName="Name37" presStyleLbl="parChTrans1D4" presStyleIdx="1" presStyleCnt="14"/>
      <dgm:spPr/>
      <dgm:t>
        <a:bodyPr/>
        <a:lstStyle/>
        <a:p>
          <a:endParaRPr lang="en-US"/>
        </a:p>
      </dgm:t>
    </dgm:pt>
    <dgm:pt modelId="{099A63C6-2B48-4D6A-B111-1131889435D0}" type="pres">
      <dgm:prSet presAssocID="{422DCB70-A80B-49AF-A9B7-EF9EA054E7FA}" presName="hierRoot2" presStyleCnt="0">
        <dgm:presLayoutVars>
          <dgm:hierBranch val="init"/>
        </dgm:presLayoutVars>
      </dgm:prSet>
      <dgm:spPr/>
    </dgm:pt>
    <dgm:pt modelId="{BAE41616-730F-4172-A2E1-BB2F97BC889A}" type="pres">
      <dgm:prSet presAssocID="{422DCB70-A80B-49AF-A9B7-EF9EA054E7FA}" presName="rootComposite" presStyleCnt="0"/>
      <dgm:spPr/>
    </dgm:pt>
    <dgm:pt modelId="{1A66961B-4449-4030-9142-193AB0CD6170}" type="pres">
      <dgm:prSet presAssocID="{422DCB70-A80B-49AF-A9B7-EF9EA054E7FA}" presName="rootText" presStyleLbl="node4" presStyleIdx="1" presStyleCnt="14">
        <dgm:presLayoutVars>
          <dgm:chPref val="3"/>
        </dgm:presLayoutVars>
      </dgm:prSet>
      <dgm:spPr/>
      <dgm:t>
        <a:bodyPr/>
        <a:lstStyle/>
        <a:p>
          <a:endParaRPr lang="en-US"/>
        </a:p>
      </dgm:t>
    </dgm:pt>
    <dgm:pt modelId="{AD0F8735-D305-429A-AEA8-303B85161DAC}" type="pres">
      <dgm:prSet presAssocID="{422DCB70-A80B-49AF-A9B7-EF9EA054E7FA}" presName="rootConnector" presStyleLbl="node4" presStyleIdx="1" presStyleCnt="14"/>
      <dgm:spPr/>
      <dgm:t>
        <a:bodyPr/>
        <a:lstStyle/>
        <a:p>
          <a:endParaRPr lang="en-US"/>
        </a:p>
      </dgm:t>
    </dgm:pt>
    <dgm:pt modelId="{99374D95-3D1E-4BA1-95B5-57A91748912B}" type="pres">
      <dgm:prSet presAssocID="{422DCB70-A80B-49AF-A9B7-EF9EA054E7FA}" presName="hierChild4" presStyleCnt="0"/>
      <dgm:spPr/>
    </dgm:pt>
    <dgm:pt modelId="{E7CC326B-50FC-4A80-A93E-D87041C82347}" type="pres">
      <dgm:prSet presAssocID="{9C471E54-0B63-482F-AB0C-198728AACFDA}" presName="Name37" presStyleLbl="parChTrans1D4" presStyleIdx="2" presStyleCnt="14"/>
      <dgm:spPr/>
      <dgm:t>
        <a:bodyPr/>
        <a:lstStyle/>
        <a:p>
          <a:endParaRPr lang="en-US"/>
        </a:p>
      </dgm:t>
    </dgm:pt>
    <dgm:pt modelId="{5127C397-45BA-4C56-98EE-D3061BF9B9D4}" type="pres">
      <dgm:prSet presAssocID="{E0262B3F-ADA2-4BFD-9FFF-C91A850DDF34}" presName="hierRoot2" presStyleCnt="0">
        <dgm:presLayoutVars>
          <dgm:hierBranch val="init"/>
        </dgm:presLayoutVars>
      </dgm:prSet>
      <dgm:spPr/>
    </dgm:pt>
    <dgm:pt modelId="{126A809A-50D1-4F09-A63F-A4E18A8CE674}" type="pres">
      <dgm:prSet presAssocID="{E0262B3F-ADA2-4BFD-9FFF-C91A850DDF34}" presName="rootComposite" presStyleCnt="0"/>
      <dgm:spPr/>
    </dgm:pt>
    <dgm:pt modelId="{806AABCD-3EEE-473D-94C1-DCDB39C4461B}" type="pres">
      <dgm:prSet presAssocID="{E0262B3F-ADA2-4BFD-9FFF-C91A850DDF34}" presName="rootText" presStyleLbl="node4" presStyleIdx="2" presStyleCnt="14">
        <dgm:presLayoutVars>
          <dgm:chPref val="3"/>
        </dgm:presLayoutVars>
      </dgm:prSet>
      <dgm:spPr/>
      <dgm:t>
        <a:bodyPr/>
        <a:lstStyle/>
        <a:p>
          <a:endParaRPr lang="en-US"/>
        </a:p>
      </dgm:t>
    </dgm:pt>
    <dgm:pt modelId="{34D55418-2F2A-4FC5-9E60-D1E4A4C7AE7D}" type="pres">
      <dgm:prSet presAssocID="{E0262B3F-ADA2-4BFD-9FFF-C91A850DDF34}" presName="rootConnector" presStyleLbl="node4" presStyleIdx="2" presStyleCnt="14"/>
      <dgm:spPr/>
      <dgm:t>
        <a:bodyPr/>
        <a:lstStyle/>
        <a:p>
          <a:endParaRPr lang="en-US"/>
        </a:p>
      </dgm:t>
    </dgm:pt>
    <dgm:pt modelId="{58F15246-92C6-41F0-B4DE-39A694E68EEC}" type="pres">
      <dgm:prSet presAssocID="{E0262B3F-ADA2-4BFD-9FFF-C91A850DDF34}" presName="hierChild4" presStyleCnt="0"/>
      <dgm:spPr/>
    </dgm:pt>
    <dgm:pt modelId="{3219067B-C907-4174-9940-650D5F809121}" type="pres">
      <dgm:prSet presAssocID="{ABBCC36B-C4FF-4DBB-89E9-2A5E55D27E13}" presName="Name37" presStyleLbl="parChTrans1D4" presStyleIdx="3" presStyleCnt="14"/>
      <dgm:spPr/>
      <dgm:t>
        <a:bodyPr/>
        <a:lstStyle/>
        <a:p>
          <a:endParaRPr lang="en-US"/>
        </a:p>
      </dgm:t>
    </dgm:pt>
    <dgm:pt modelId="{F530FC57-24ED-49AC-A9F6-0DB7DEC5C5B7}" type="pres">
      <dgm:prSet presAssocID="{2A81D77F-7A81-4EA5-9DD8-80207219EF62}" presName="hierRoot2" presStyleCnt="0">
        <dgm:presLayoutVars>
          <dgm:hierBranch val="init"/>
        </dgm:presLayoutVars>
      </dgm:prSet>
      <dgm:spPr/>
    </dgm:pt>
    <dgm:pt modelId="{6C1609E6-8C40-4042-8F66-30D989087AD1}" type="pres">
      <dgm:prSet presAssocID="{2A81D77F-7A81-4EA5-9DD8-80207219EF62}" presName="rootComposite" presStyleCnt="0"/>
      <dgm:spPr/>
    </dgm:pt>
    <dgm:pt modelId="{88716124-60B6-49A3-8BD2-D06C51295EC7}" type="pres">
      <dgm:prSet presAssocID="{2A81D77F-7A81-4EA5-9DD8-80207219EF62}" presName="rootText" presStyleLbl="node4" presStyleIdx="3" presStyleCnt="14">
        <dgm:presLayoutVars>
          <dgm:chPref val="3"/>
        </dgm:presLayoutVars>
      </dgm:prSet>
      <dgm:spPr/>
      <dgm:t>
        <a:bodyPr/>
        <a:lstStyle/>
        <a:p>
          <a:endParaRPr lang="en-US"/>
        </a:p>
      </dgm:t>
    </dgm:pt>
    <dgm:pt modelId="{E30A74D7-CFB1-4C3A-9FD3-C09E792B3F5C}" type="pres">
      <dgm:prSet presAssocID="{2A81D77F-7A81-4EA5-9DD8-80207219EF62}" presName="rootConnector" presStyleLbl="node4" presStyleIdx="3" presStyleCnt="14"/>
      <dgm:spPr/>
      <dgm:t>
        <a:bodyPr/>
        <a:lstStyle/>
        <a:p>
          <a:endParaRPr lang="en-US"/>
        </a:p>
      </dgm:t>
    </dgm:pt>
    <dgm:pt modelId="{B8134EAF-96FA-40F8-BA78-14496194838A}" type="pres">
      <dgm:prSet presAssocID="{2A81D77F-7A81-4EA5-9DD8-80207219EF62}" presName="hierChild4" presStyleCnt="0"/>
      <dgm:spPr/>
    </dgm:pt>
    <dgm:pt modelId="{4480173C-A2AC-45AB-BA9F-24C71CF37517}" type="pres">
      <dgm:prSet presAssocID="{8137C3CF-F0E7-45D2-AB61-F16D03BCD1FE}" presName="Name37" presStyleLbl="parChTrans1D4" presStyleIdx="4" presStyleCnt="14"/>
      <dgm:spPr/>
      <dgm:t>
        <a:bodyPr/>
        <a:lstStyle/>
        <a:p>
          <a:endParaRPr lang="en-US"/>
        </a:p>
      </dgm:t>
    </dgm:pt>
    <dgm:pt modelId="{76E3D45D-0C29-4CA7-B2C8-DAF3EEE3C0F9}" type="pres">
      <dgm:prSet presAssocID="{9B304322-2741-47DB-8925-57C0629481D0}" presName="hierRoot2" presStyleCnt="0">
        <dgm:presLayoutVars>
          <dgm:hierBranch val="init"/>
        </dgm:presLayoutVars>
      </dgm:prSet>
      <dgm:spPr/>
    </dgm:pt>
    <dgm:pt modelId="{E3DCA95A-DE55-4C38-A992-96B3EE11A242}" type="pres">
      <dgm:prSet presAssocID="{9B304322-2741-47DB-8925-57C0629481D0}" presName="rootComposite" presStyleCnt="0"/>
      <dgm:spPr/>
    </dgm:pt>
    <dgm:pt modelId="{421BA46B-CF4E-4F04-82D7-CDF1BDC0189A}" type="pres">
      <dgm:prSet presAssocID="{9B304322-2741-47DB-8925-57C0629481D0}" presName="rootText" presStyleLbl="node4" presStyleIdx="4" presStyleCnt="14">
        <dgm:presLayoutVars>
          <dgm:chPref val="3"/>
        </dgm:presLayoutVars>
      </dgm:prSet>
      <dgm:spPr/>
      <dgm:t>
        <a:bodyPr/>
        <a:lstStyle/>
        <a:p>
          <a:endParaRPr lang="en-US"/>
        </a:p>
      </dgm:t>
    </dgm:pt>
    <dgm:pt modelId="{DE1CFAF8-8566-4231-90CC-B1C02D0FAC67}" type="pres">
      <dgm:prSet presAssocID="{9B304322-2741-47DB-8925-57C0629481D0}" presName="rootConnector" presStyleLbl="node4" presStyleIdx="4" presStyleCnt="14"/>
      <dgm:spPr/>
      <dgm:t>
        <a:bodyPr/>
        <a:lstStyle/>
        <a:p>
          <a:endParaRPr lang="en-US"/>
        </a:p>
      </dgm:t>
    </dgm:pt>
    <dgm:pt modelId="{3B6880FC-F182-4E3B-AFDD-A92AB5D55C6F}" type="pres">
      <dgm:prSet presAssocID="{9B304322-2741-47DB-8925-57C0629481D0}" presName="hierChild4" presStyleCnt="0"/>
      <dgm:spPr/>
    </dgm:pt>
    <dgm:pt modelId="{EA453665-33DC-4C53-A8B0-5DEB4CD862EB}" type="pres">
      <dgm:prSet presAssocID="{2D2CA590-AAE5-48DB-8854-7AB3B5D83A2B}" presName="Name37" presStyleLbl="parChTrans1D4" presStyleIdx="5" presStyleCnt="14"/>
      <dgm:spPr/>
      <dgm:t>
        <a:bodyPr/>
        <a:lstStyle/>
        <a:p>
          <a:endParaRPr lang="en-US"/>
        </a:p>
      </dgm:t>
    </dgm:pt>
    <dgm:pt modelId="{10F844B7-0965-4F49-A738-B81109C4DC76}" type="pres">
      <dgm:prSet presAssocID="{7F675BEF-5452-4D58-96E4-8510E5864612}" presName="hierRoot2" presStyleCnt="0">
        <dgm:presLayoutVars>
          <dgm:hierBranch val="init"/>
        </dgm:presLayoutVars>
      </dgm:prSet>
      <dgm:spPr/>
    </dgm:pt>
    <dgm:pt modelId="{F17E92F0-A5F7-400A-92E1-A6DDF8778D7F}" type="pres">
      <dgm:prSet presAssocID="{7F675BEF-5452-4D58-96E4-8510E5864612}" presName="rootComposite" presStyleCnt="0"/>
      <dgm:spPr/>
    </dgm:pt>
    <dgm:pt modelId="{7498B9EB-5980-4EDA-9698-F7B983B57DB6}" type="pres">
      <dgm:prSet presAssocID="{7F675BEF-5452-4D58-96E4-8510E5864612}" presName="rootText" presStyleLbl="node4" presStyleIdx="5" presStyleCnt="14">
        <dgm:presLayoutVars>
          <dgm:chPref val="3"/>
        </dgm:presLayoutVars>
      </dgm:prSet>
      <dgm:spPr/>
      <dgm:t>
        <a:bodyPr/>
        <a:lstStyle/>
        <a:p>
          <a:endParaRPr lang="en-US"/>
        </a:p>
      </dgm:t>
    </dgm:pt>
    <dgm:pt modelId="{C17479CE-6D3F-4983-B693-B24D2EAF8128}" type="pres">
      <dgm:prSet presAssocID="{7F675BEF-5452-4D58-96E4-8510E5864612}" presName="rootConnector" presStyleLbl="node4" presStyleIdx="5" presStyleCnt="14"/>
      <dgm:spPr/>
      <dgm:t>
        <a:bodyPr/>
        <a:lstStyle/>
        <a:p>
          <a:endParaRPr lang="en-US"/>
        </a:p>
      </dgm:t>
    </dgm:pt>
    <dgm:pt modelId="{B4B35978-C6A9-4093-8703-129C247889B3}" type="pres">
      <dgm:prSet presAssocID="{7F675BEF-5452-4D58-96E4-8510E5864612}" presName="hierChild4" presStyleCnt="0"/>
      <dgm:spPr/>
    </dgm:pt>
    <dgm:pt modelId="{9A06E8DE-12E7-4D5F-A661-08232E3E74A1}" type="pres">
      <dgm:prSet presAssocID="{7F675BEF-5452-4D58-96E4-8510E5864612}" presName="hierChild5" presStyleCnt="0"/>
      <dgm:spPr/>
    </dgm:pt>
    <dgm:pt modelId="{8645F780-82AB-4636-8808-45FD024C682A}" type="pres">
      <dgm:prSet presAssocID="{9B304322-2741-47DB-8925-57C0629481D0}" presName="hierChild5" presStyleCnt="0"/>
      <dgm:spPr/>
    </dgm:pt>
    <dgm:pt modelId="{D1CFA2E7-B504-421F-9209-08CC97929938}" type="pres">
      <dgm:prSet presAssocID="{2A81D77F-7A81-4EA5-9DD8-80207219EF62}" presName="hierChild5" presStyleCnt="0"/>
      <dgm:spPr/>
    </dgm:pt>
    <dgm:pt modelId="{ACAE2637-38B3-46F6-B13F-BA1CC79A4D3C}" type="pres">
      <dgm:prSet presAssocID="{E0262B3F-ADA2-4BFD-9FFF-C91A850DDF34}" presName="hierChild5" presStyleCnt="0"/>
      <dgm:spPr/>
    </dgm:pt>
    <dgm:pt modelId="{AA51BC1E-D3D1-4787-AB80-4D0BE70F4555}" type="pres">
      <dgm:prSet presAssocID="{422DCB70-A80B-49AF-A9B7-EF9EA054E7FA}" presName="hierChild5" presStyleCnt="0"/>
      <dgm:spPr/>
    </dgm:pt>
    <dgm:pt modelId="{6801D79B-3CBD-4448-B54A-3FFBFF40FB7D}" type="pres">
      <dgm:prSet presAssocID="{651CB540-136C-4839-BB34-A5480ABC56D5}" presName="hierChild5" presStyleCnt="0"/>
      <dgm:spPr/>
    </dgm:pt>
    <dgm:pt modelId="{2D93EBF5-2D5A-46D8-A4F1-8394E04221DB}" type="pres">
      <dgm:prSet presAssocID="{821E71CE-1C3C-4F67-92BD-538D9E5B6951}" presName="hierChild5" presStyleCnt="0"/>
      <dgm:spPr/>
    </dgm:pt>
    <dgm:pt modelId="{B8AA02A3-DEC2-40FE-A717-8691ECAF47CA}" type="pres">
      <dgm:prSet presAssocID="{60D21127-DB1E-4E34-80F7-01AFC5DC754F}" presName="Name37" presStyleLbl="parChTrans1D2" presStyleIdx="1" presStyleCnt="3"/>
      <dgm:spPr/>
      <dgm:t>
        <a:bodyPr/>
        <a:lstStyle/>
        <a:p>
          <a:endParaRPr lang="en-US"/>
        </a:p>
      </dgm:t>
    </dgm:pt>
    <dgm:pt modelId="{D19E22F7-EFEF-4B06-B469-9C6BFB801E33}" type="pres">
      <dgm:prSet presAssocID="{D20D1A75-2AF9-4BCE-ABB2-9F3A334E96A1}" presName="hierRoot2" presStyleCnt="0">
        <dgm:presLayoutVars>
          <dgm:hierBranch val="init"/>
        </dgm:presLayoutVars>
      </dgm:prSet>
      <dgm:spPr/>
    </dgm:pt>
    <dgm:pt modelId="{21BDC0E8-FC5C-4C3C-9C5C-733823BFC364}" type="pres">
      <dgm:prSet presAssocID="{D20D1A75-2AF9-4BCE-ABB2-9F3A334E96A1}" presName="rootComposite" presStyleCnt="0"/>
      <dgm:spPr/>
    </dgm:pt>
    <dgm:pt modelId="{E02F7AD0-5A98-43B0-AF12-8FC9C3DD3393}" type="pres">
      <dgm:prSet presAssocID="{D20D1A75-2AF9-4BCE-ABB2-9F3A334E96A1}" presName="rootText" presStyleLbl="node2" presStyleIdx="1" presStyleCnt="3" custLinFactNeighborY="-35020">
        <dgm:presLayoutVars>
          <dgm:chPref val="3"/>
        </dgm:presLayoutVars>
      </dgm:prSet>
      <dgm:spPr/>
      <dgm:t>
        <a:bodyPr/>
        <a:lstStyle/>
        <a:p>
          <a:endParaRPr lang="en-US"/>
        </a:p>
      </dgm:t>
    </dgm:pt>
    <dgm:pt modelId="{DB621770-8940-4FE9-B7DE-506D9F3A301F}" type="pres">
      <dgm:prSet presAssocID="{D20D1A75-2AF9-4BCE-ABB2-9F3A334E96A1}" presName="rootConnector" presStyleLbl="node2" presStyleIdx="1" presStyleCnt="3"/>
      <dgm:spPr/>
      <dgm:t>
        <a:bodyPr/>
        <a:lstStyle/>
        <a:p>
          <a:endParaRPr lang="en-US"/>
        </a:p>
      </dgm:t>
    </dgm:pt>
    <dgm:pt modelId="{7C50917A-E922-4B5D-9125-1672C1467456}" type="pres">
      <dgm:prSet presAssocID="{D20D1A75-2AF9-4BCE-ABB2-9F3A334E96A1}" presName="hierChild4" presStyleCnt="0"/>
      <dgm:spPr/>
    </dgm:pt>
    <dgm:pt modelId="{77C2A334-C495-4D1F-8469-D50056541B44}" type="pres">
      <dgm:prSet presAssocID="{F0D0979F-F3FF-4D07-97E9-26A3FC3977A8}" presName="Name37" presStyleLbl="parChTrans1D3" presStyleIdx="2" presStyleCnt="5"/>
      <dgm:spPr/>
      <dgm:t>
        <a:bodyPr/>
        <a:lstStyle/>
        <a:p>
          <a:endParaRPr lang="en-US"/>
        </a:p>
      </dgm:t>
    </dgm:pt>
    <dgm:pt modelId="{FDD60057-800A-44B7-8BEE-63368D079259}" type="pres">
      <dgm:prSet presAssocID="{54B80CEF-D762-4741-B97D-0574816CE028}" presName="hierRoot2" presStyleCnt="0">
        <dgm:presLayoutVars>
          <dgm:hierBranch val="init"/>
        </dgm:presLayoutVars>
      </dgm:prSet>
      <dgm:spPr/>
    </dgm:pt>
    <dgm:pt modelId="{18C12512-8C39-4EB6-A658-C4FAEBEF7AB6}" type="pres">
      <dgm:prSet presAssocID="{54B80CEF-D762-4741-B97D-0574816CE028}" presName="rootComposite" presStyleCnt="0"/>
      <dgm:spPr/>
    </dgm:pt>
    <dgm:pt modelId="{A4F80345-BF70-4252-81BA-194BC5404C68}" type="pres">
      <dgm:prSet presAssocID="{54B80CEF-D762-4741-B97D-0574816CE028}" presName="rootText" presStyleLbl="node3" presStyleIdx="2" presStyleCnt="5">
        <dgm:presLayoutVars>
          <dgm:chPref val="3"/>
        </dgm:presLayoutVars>
      </dgm:prSet>
      <dgm:spPr/>
      <dgm:t>
        <a:bodyPr/>
        <a:lstStyle/>
        <a:p>
          <a:endParaRPr lang="en-US"/>
        </a:p>
      </dgm:t>
    </dgm:pt>
    <dgm:pt modelId="{48915F53-1E44-4F7F-AB42-E5843475FC04}" type="pres">
      <dgm:prSet presAssocID="{54B80CEF-D762-4741-B97D-0574816CE028}" presName="rootConnector" presStyleLbl="node3" presStyleIdx="2" presStyleCnt="5"/>
      <dgm:spPr/>
      <dgm:t>
        <a:bodyPr/>
        <a:lstStyle/>
        <a:p>
          <a:endParaRPr lang="en-US"/>
        </a:p>
      </dgm:t>
    </dgm:pt>
    <dgm:pt modelId="{A8888329-E41E-482B-B9C6-CD3A15D86025}" type="pres">
      <dgm:prSet presAssocID="{54B80CEF-D762-4741-B97D-0574816CE028}" presName="hierChild4" presStyleCnt="0"/>
      <dgm:spPr/>
    </dgm:pt>
    <dgm:pt modelId="{D4F44201-821B-4A45-A639-A1ACFEAF66EF}" type="pres">
      <dgm:prSet presAssocID="{54B80CEF-D762-4741-B97D-0574816CE028}" presName="hierChild5" presStyleCnt="0"/>
      <dgm:spPr/>
    </dgm:pt>
    <dgm:pt modelId="{1861195C-C496-47BD-8A5A-50BC774F30CE}" type="pres">
      <dgm:prSet presAssocID="{A9417981-051F-4B79-9CFC-A0ABF99BC418}" presName="Name37" presStyleLbl="parChTrans1D3" presStyleIdx="3" presStyleCnt="5"/>
      <dgm:spPr/>
      <dgm:t>
        <a:bodyPr/>
        <a:lstStyle/>
        <a:p>
          <a:endParaRPr lang="en-US"/>
        </a:p>
      </dgm:t>
    </dgm:pt>
    <dgm:pt modelId="{62ECCD73-BEBE-4150-93F5-DE3C756EC13B}" type="pres">
      <dgm:prSet presAssocID="{C669F256-F8E1-454D-8DFD-7C1535B7A2FB}" presName="hierRoot2" presStyleCnt="0">
        <dgm:presLayoutVars>
          <dgm:hierBranch val="init"/>
        </dgm:presLayoutVars>
      </dgm:prSet>
      <dgm:spPr/>
    </dgm:pt>
    <dgm:pt modelId="{13ED2D16-A7A2-47ED-B823-B80EBFCFC4B7}" type="pres">
      <dgm:prSet presAssocID="{C669F256-F8E1-454D-8DFD-7C1535B7A2FB}" presName="rootComposite" presStyleCnt="0"/>
      <dgm:spPr/>
    </dgm:pt>
    <dgm:pt modelId="{0774EE5D-2C5F-472D-B145-1F91F554476D}" type="pres">
      <dgm:prSet presAssocID="{C669F256-F8E1-454D-8DFD-7C1535B7A2FB}" presName="rootText" presStyleLbl="node3" presStyleIdx="3" presStyleCnt="5">
        <dgm:presLayoutVars>
          <dgm:chPref val="3"/>
        </dgm:presLayoutVars>
      </dgm:prSet>
      <dgm:spPr/>
      <dgm:t>
        <a:bodyPr/>
        <a:lstStyle/>
        <a:p>
          <a:endParaRPr lang="en-US"/>
        </a:p>
      </dgm:t>
    </dgm:pt>
    <dgm:pt modelId="{BA532F7D-B342-456D-BDCF-3B0F8F938B8E}" type="pres">
      <dgm:prSet presAssocID="{C669F256-F8E1-454D-8DFD-7C1535B7A2FB}" presName="rootConnector" presStyleLbl="node3" presStyleIdx="3" presStyleCnt="5"/>
      <dgm:spPr/>
      <dgm:t>
        <a:bodyPr/>
        <a:lstStyle/>
        <a:p>
          <a:endParaRPr lang="en-US"/>
        </a:p>
      </dgm:t>
    </dgm:pt>
    <dgm:pt modelId="{4DA077DA-3DE5-4A8E-9356-8C7CD3A1D809}" type="pres">
      <dgm:prSet presAssocID="{C669F256-F8E1-454D-8DFD-7C1535B7A2FB}" presName="hierChild4" presStyleCnt="0"/>
      <dgm:spPr/>
    </dgm:pt>
    <dgm:pt modelId="{AE8D5185-87D8-4CAB-8A3E-D691A2F7F2BC}" type="pres">
      <dgm:prSet presAssocID="{1FE5FD59-F1F6-4A3F-BF21-8C80DA7DE3B1}" presName="Name37" presStyleLbl="parChTrans1D4" presStyleIdx="6" presStyleCnt="14"/>
      <dgm:spPr/>
      <dgm:t>
        <a:bodyPr/>
        <a:lstStyle/>
        <a:p>
          <a:endParaRPr lang="en-US"/>
        </a:p>
      </dgm:t>
    </dgm:pt>
    <dgm:pt modelId="{BB139069-CCF2-422B-BF3E-24866FE8E8B0}" type="pres">
      <dgm:prSet presAssocID="{EDCCD6E5-437D-471C-A91E-0DAB6B453039}" presName="hierRoot2" presStyleCnt="0">
        <dgm:presLayoutVars>
          <dgm:hierBranch val="init"/>
        </dgm:presLayoutVars>
      </dgm:prSet>
      <dgm:spPr/>
    </dgm:pt>
    <dgm:pt modelId="{3655C58B-AAB6-4A12-80D6-94D34C14EBE3}" type="pres">
      <dgm:prSet presAssocID="{EDCCD6E5-437D-471C-A91E-0DAB6B453039}" presName="rootComposite" presStyleCnt="0"/>
      <dgm:spPr/>
    </dgm:pt>
    <dgm:pt modelId="{AE4265E3-6E43-4BAE-8CC3-13E13C4F50F1}" type="pres">
      <dgm:prSet presAssocID="{EDCCD6E5-437D-471C-A91E-0DAB6B453039}" presName="rootText" presStyleLbl="node4" presStyleIdx="6" presStyleCnt="14">
        <dgm:presLayoutVars>
          <dgm:chPref val="3"/>
        </dgm:presLayoutVars>
      </dgm:prSet>
      <dgm:spPr/>
      <dgm:t>
        <a:bodyPr/>
        <a:lstStyle/>
        <a:p>
          <a:endParaRPr lang="en-US"/>
        </a:p>
      </dgm:t>
    </dgm:pt>
    <dgm:pt modelId="{FEC5EE2B-5AB4-47F7-B6B3-543A9ADDDB08}" type="pres">
      <dgm:prSet presAssocID="{EDCCD6E5-437D-471C-A91E-0DAB6B453039}" presName="rootConnector" presStyleLbl="node4" presStyleIdx="6" presStyleCnt="14"/>
      <dgm:spPr/>
      <dgm:t>
        <a:bodyPr/>
        <a:lstStyle/>
        <a:p>
          <a:endParaRPr lang="en-US"/>
        </a:p>
      </dgm:t>
    </dgm:pt>
    <dgm:pt modelId="{2CA45983-8900-497B-B1C7-5F2059B9AF03}" type="pres">
      <dgm:prSet presAssocID="{EDCCD6E5-437D-471C-A91E-0DAB6B453039}" presName="hierChild4" presStyleCnt="0"/>
      <dgm:spPr/>
    </dgm:pt>
    <dgm:pt modelId="{AB5C2495-52E7-4E7D-94DB-55B511E688FF}" type="pres">
      <dgm:prSet presAssocID="{EDCCD6E5-437D-471C-A91E-0DAB6B453039}" presName="hierChild5" presStyleCnt="0"/>
      <dgm:spPr/>
    </dgm:pt>
    <dgm:pt modelId="{37FB5016-04C3-4484-993B-84DB4D108C74}" type="pres">
      <dgm:prSet presAssocID="{010E8BB6-3E5E-4DC5-8091-7AC23B6DCA0F}" presName="Name37" presStyleLbl="parChTrans1D4" presStyleIdx="7" presStyleCnt="14"/>
      <dgm:spPr/>
      <dgm:t>
        <a:bodyPr/>
        <a:lstStyle/>
        <a:p>
          <a:endParaRPr lang="en-US"/>
        </a:p>
      </dgm:t>
    </dgm:pt>
    <dgm:pt modelId="{3B8A7BAF-0C46-47EF-885F-0271E6058EF1}" type="pres">
      <dgm:prSet presAssocID="{6CC653ED-8BF1-4A58-96D0-DD0B07A610A0}" presName="hierRoot2" presStyleCnt="0">
        <dgm:presLayoutVars>
          <dgm:hierBranch val="init"/>
        </dgm:presLayoutVars>
      </dgm:prSet>
      <dgm:spPr/>
    </dgm:pt>
    <dgm:pt modelId="{200430D7-5CB8-4528-A4BC-D814C79BBF8C}" type="pres">
      <dgm:prSet presAssocID="{6CC653ED-8BF1-4A58-96D0-DD0B07A610A0}" presName="rootComposite" presStyleCnt="0"/>
      <dgm:spPr/>
    </dgm:pt>
    <dgm:pt modelId="{06771EF3-519B-4FF6-8364-9793324E371B}" type="pres">
      <dgm:prSet presAssocID="{6CC653ED-8BF1-4A58-96D0-DD0B07A610A0}" presName="rootText" presStyleLbl="node4" presStyleIdx="7" presStyleCnt="14">
        <dgm:presLayoutVars>
          <dgm:chPref val="3"/>
        </dgm:presLayoutVars>
      </dgm:prSet>
      <dgm:spPr/>
      <dgm:t>
        <a:bodyPr/>
        <a:lstStyle/>
        <a:p>
          <a:endParaRPr lang="en-US"/>
        </a:p>
      </dgm:t>
    </dgm:pt>
    <dgm:pt modelId="{07289E16-C3D3-425F-83DA-445BE3748ADB}" type="pres">
      <dgm:prSet presAssocID="{6CC653ED-8BF1-4A58-96D0-DD0B07A610A0}" presName="rootConnector" presStyleLbl="node4" presStyleIdx="7" presStyleCnt="14"/>
      <dgm:spPr/>
      <dgm:t>
        <a:bodyPr/>
        <a:lstStyle/>
        <a:p>
          <a:endParaRPr lang="en-US"/>
        </a:p>
      </dgm:t>
    </dgm:pt>
    <dgm:pt modelId="{1C4F15AD-5F6D-463F-A61D-72819C88A566}" type="pres">
      <dgm:prSet presAssocID="{6CC653ED-8BF1-4A58-96D0-DD0B07A610A0}" presName="hierChild4" presStyleCnt="0"/>
      <dgm:spPr/>
    </dgm:pt>
    <dgm:pt modelId="{49A3C769-0598-49CB-BAB5-DA199D6AE2F8}" type="pres">
      <dgm:prSet presAssocID="{220EF94B-268F-4389-BDD8-1B4832F52EE5}" presName="Name37" presStyleLbl="parChTrans1D4" presStyleIdx="8" presStyleCnt="14"/>
      <dgm:spPr/>
      <dgm:t>
        <a:bodyPr/>
        <a:lstStyle/>
        <a:p>
          <a:endParaRPr lang="en-US"/>
        </a:p>
      </dgm:t>
    </dgm:pt>
    <dgm:pt modelId="{CF7A2DA3-0DBF-419D-AC26-795A59B1E7BE}" type="pres">
      <dgm:prSet presAssocID="{E614A650-7A90-4E5C-A64E-386044951165}" presName="hierRoot2" presStyleCnt="0">
        <dgm:presLayoutVars>
          <dgm:hierBranch val="init"/>
        </dgm:presLayoutVars>
      </dgm:prSet>
      <dgm:spPr/>
    </dgm:pt>
    <dgm:pt modelId="{A78AEC93-F451-49AD-BD56-9838C0EA694D}" type="pres">
      <dgm:prSet presAssocID="{E614A650-7A90-4E5C-A64E-386044951165}" presName="rootComposite" presStyleCnt="0"/>
      <dgm:spPr/>
    </dgm:pt>
    <dgm:pt modelId="{7F5AC853-E65F-49E3-BAF0-BD7770A487BF}" type="pres">
      <dgm:prSet presAssocID="{E614A650-7A90-4E5C-A64E-386044951165}" presName="rootText" presStyleLbl="node4" presStyleIdx="8" presStyleCnt="14">
        <dgm:presLayoutVars>
          <dgm:chPref val="3"/>
        </dgm:presLayoutVars>
      </dgm:prSet>
      <dgm:spPr/>
      <dgm:t>
        <a:bodyPr/>
        <a:lstStyle/>
        <a:p>
          <a:endParaRPr lang="en-US"/>
        </a:p>
      </dgm:t>
    </dgm:pt>
    <dgm:pt modelId="{8304FAF2-2D72-4C30-AAAF-9F2B6E995A5C}" type="pres">
      <dgm:prSet presAssocID="{E614A650-7A90-4E5C-A64E-386044951165}" presName="rootConnector" presStyleLbl="node4" presStyleIdx="8" presStyleCnt="14"/>
      <dgm:spPr/>
      <dgm:t>
        <a:bodyPr/>
        <a:lstStyle/>
        <a:p>
          <a:endParaRPr lang="en-US"/>
        </a:p>
      </dgm:t>
    </dgm:pt>
    <dgm:pt modelId="{AD4154EA-BEDF-4796-A039-AC367911DF57}" type="pres">
      <dgm:prSet presAssocID="{E614A650-7A90-4E5C-A64E-386044951165}" presName="hierChild4" presStyleCnt="0"/>
      <dgm:spPr/>
    </dgm:pt>
    <dgm:pt modelId="{478C6F2F-A0DE-4686-9259-215DA6E8B811}" type="pres">
      <dgm:prSet presAssocID="{B918C667-AEF3-4D18-B9CA-B2F7CF142834}" presName="Name37" presStyleLbl="parChTrans1D4" presStyleIdx="9" presStyleCnt="14"/>
      <dgm:spPr/>
      <dgm:t>
        <a:bodyPr/>
        <a:lstStyle/>
        <a:p>
          <a:endParaRPr lang="en-US"/>
        </a:p>
      </dgm:t>
    </dgm:pt>
    <dgm:pt modelId="{93AFB4B2-6B95-43E1-A575-FBFC409D026D}" type="pres">
      <dgm:prSet presAssocID="{4157297C-1B7D-4002-B5E0-3009B6772513}" presName="hierRoot2" presStyleCnt="0">
        <dgm:presLayoutVars>
          <dgm:hierBranch val="init"/>
        </dgm:presLayoutVars>
      </dgm:prSet>
      <dgm:spPr/>
    </dgm:pt>
    <dgm:pt modelId="{5AD06E8E-123B-43DE-81F6-8EFCD16360BD}" type="pres">
      <dgm:prSet presAssocID="{4157297C-1B7D-4002-B5E0-3009B6772513}" presName="rootComposite" presStyleCnt="0"/>
      <dgm:spPr/>
    </dgm:pt>
    <dgm:pt modelId="{4DE388D4-7CFB-4A5E-81E4-A46D91A9D0B7}" type="pres">
      <dgm:prSet presAssocID="{4157297C-1B7D-4002-B5E0-3009B6772513}" presName="rootText" presStyleLbl="node4" presStyleIdx="9" presStyleCnt="14">
        <dgm:presLayoutVars>
          <dgm:chPref val="3"/>
        </dgm:presLayoutVars>
      </dgm:prSet>
      <dgm:spPr/>
      <dgm:t>
        <a:bodyPr/>
        <a:lstStyle/>
        <a:p>
          <a:endParaRPr lang="en-US"/>
        </a:p>
      </dgm:t>
    </dgm:pt>
    <dgm:pt modelId="{B9E118D4-E733-48ED-9D31-FDC483C8584E}" type="pres">
      <dgm:prSet presAssocID="{4157297C-1B7D-4002-B5E0-3009B6772513}" presName="rootConnector" presStyleLbl="node4" presStyleIdx="9" presStyleCnt="14"/>
      <dgm:spPr/>
      <dgm:t>
        <a:bodyPr/>
        <a:lstStyle/>
        <a:p>
          <a:endParaRPr lang="en-US"/>
        </a:p>
      </dgm:t>
    </dgm:pt>
    <dgm:pt modelId="{DF62E5CB-8342-490A-A452-62CC8B816023}" type="pres">
      <dgm:prSet presAssocID="{4157297C-1B7D-4002-B5E0-3009B6772513}" presName="hierChild4" presStyleCnt="0"/>
      <dgm:spPr/>
    </dgm:pt>
    <dgm:pt modelId="{2993E3B4-F192-44D9-B2B0-9AC10BE1CFF7}" type="pres">
      <dgm:prSet presAssocID="{32836F4A-94AB-4741-AF71-CD468512A4BE}" presName="Name37" presStyleLbl="parChTrans1D4" presStyleIdx="10" presStyleCnt="14"/>
      <dgm:spPr/>
      <dgm:t>
        <a:bodyPr/>
        <a:lstStyle/>
        <a:p>
          <a:endParaRPr lang="en-US"/>
        </a:p>
      </dgm:t>
    </dgm:pt>
    <dgm:pt modelId="{8B2F6CDB-72A8-4835-918A-5E8CCDF61BD7}" type="pres">
      <dgm:prSet presAssocID="{07F33A67-B187-4779-9B40-6E7EF39A7501}" presName="hierRoot2" presStyleCnt="0">
        <dgm:presLayoutVars>
          <dgm:hierBranch val="init"/>
        </dgm:presLayoutVars>
      </dgm:prSet>
      <dgm:spPr/>
    </dgm:pt>
    <dgm:pt modelId="{9E1B2CD0-A1AE-494E-AA31-88EAA641FF0F}" type="pres">
      <dgm:prSet presAssocID="{07F33A67-B187-4779-9B40-6E7EF39A7501}" presName="rootComposite" presStyleCnt="0"/>
      <dgm:spPr/>
    </dgm:pt>
    <dgm:pt modelId="{A86C252F-D5AB-4461-8981-97F7418D0146}" type="pres">
      <dgm:prSet presAssocID="{07F33A67-B187-4779-9B40-6E7EF39A7501}" presName="rootText" presStyleLbl="node4" presStyleIdx="10" presStyleCnt="14">
        <dgm:presLayoutVars>
          <dgm:chPref val="3"/>
        </dgm:presLayoutVars>
      </dgm:prSet>
      <dgm:spPr/>
      <dgm:t>
        <a:bodyPr/>
        <a:lstStyle/>
        <a:p>
          <a:endParaRPr lang="en-US"/>
        </a:p>
      </dgm:t>
    </dgm:pt>
    <dgm:pt modelId="{31FCE1FB-24CE-4ED8-B2DD-4DEAC0D48015}" type="pres">
      <dgm:prSet presAssocID="{07F33A67-B187-4779-9B40-6E7EF39A7501}" presName="rootConnector" presStyleLbl="node4" presStyleIdx="10" presStyleCnt="14"/>
      <dgm:spPr/>
      <dgm:t>
        <a:bodyPr/>
        <a:lstStyle/>
        <a:p>
          <a:endParaRPr lang="en-US"/>
        </a:p>
      </dgm:t>
    </dgm:pt>
    <dgm:pt modelId="{96AC8FA5-753E-400C-82CD-08B2C169D1FD}" type="pres">
      <dgm:prSet presAssocID="{07F33A67-B187-4779-9B40-6E7EF39A7501}" presName="hierChild4" presStyleCnt="0"/>
      <dgm:spPr/>
    </dgm:pt>
    <dgm:pt modelId="{F962B04E-F3A5-483D-9FE5-7BD0191F04C2}" type="pres">
      <dgm:prSet presAssocID="{77A7FEC6-7A61-46D0-BFE0-21A7F0EB7005}" presName="Name37" presStyleLbl="parChTrans1D4" presStyleIdx="11" presStyleCnt="14"/>
      <dgm:spPr/>
      <dgm:t>
        <a:bodyPr/>
        <a:lstStyle/>
        <a:p>
          <a:endParaRPr lang="en-US"/>
        </a:p>
      </dgm:t>
    </dgm:pt>
    <dgm:pt modelId="{416FE0EB-8FA5-4568-BBC4-E1BD95E586B6}" type="pres">
      <dgm:prSet presAssocID="{F7CEC45A-3262-4D21-A052-7A1C09C8DA13}" presName="hierRoot2" presStyleCnt="0">
        <dgm:presLayoutVars>
          <dgm:hierBranch val="init"/>
        </dgm:presLayoutVars>
      </dgm:prSet>
      <dgm:spPr/>
    </dgm:pt>
    <dgm:pt modelId="{8377ABC5-95F1-45B2-9A45-5663582A65B9}" type="pres">
      <dgm:prSet presAssocID="{F7CEC45A-3262-4D21-A052-7A1C09C8DA13}" presName="rootComposite" presStyleCnt="0"/>
      <dgm:spPr/>
    </dgm:pt>
    <dgm:pt modelId="{29851BB8-F403-47A0-9796-55CACC721508}" type="pres">
      <dgm:prSet presAssocID="{F7CEC45A-3262-4D21-A052-7A1C09C8DA13}" presName="rootText" presStyleLbl="node4" presStyleIdx="11" presStyleCnt="14">
        <dgm:presLayoutVars>
          <dgm:chPref val="3"/>
        </dgm:presLayoutVars>
      </dgm:prSet>
      <dgm:spPr/>
      <dgm:t>
        <a:bodyPr/>
        <a:lstStyle/>
        <a:p>
          <a:endParaRPr lang="en-US"/>
        </a:p>
      </dgm:t>
    </dgm:pt>
    <dgm:pt modelId="{D992731A-C5AD-4698-A56A-5199E715E1CE}" type="pres">
      <dgm:prSet presAssocID="{F7CEC45A-3262-4D21-A052-7A1C09C8DA13}" presName="rootConnector" presStyleLbl="node4" presStyleIdx="11" presStyleCnt="14"/>
      <dgm:spPr/>
      <dgm:t>
        <a:bodyPr/>
        <a:lstStyle/>
        <a:p>
          <a:endParaRPr lang="en-US"/>
        </a:p>
      </dgm:t>
    </dgm:pt>
    <dgm:pt modelId="{B8236D3E-DC7F-400F-9506-A98762DAF31A}" type="pres">
      <dgm:prSet presAssocID="{F7CEC45A-3262-4D21-A052-7A1C09C8DA13}" presName="hierChild4" presStyleCnt="0"/>
      <dgm:spPr/>
    </dgm:pt>
    <dgm:pt modelId="{212433B7-7DBB-4763-A55C-9664578477D4}" type="pres">
      <dgm:prSet presAssocID="{F7CEC45A-3262-4D21-A052-7A1C09C8DA13}" presName="hierChild5" presStyleCnt="0"/>
      <dgm:spPr/>
    </dgm:pt>
    <dgm:pt modelId="{24699A0B-D6ED-4A69-AFFD-C52E5526A30C}" type="pres">
      <dgm:prSet presAssocID="{8ED37967-3141-4E10-B0BD-6750747907B6}" presName="Name37" presStyleLbl="parChTrans1D4" presStyleIdx="12" presStyleCnt="14"/>
      <dgm:spPr/>
      <dgm:t>
        <a:bodyPr/>
        <a:lstStyle/>
        <a:p>
          <a:endParaRPr lang="en-US"/>
        </a:p>
      </dgm:t>
    </dgm:pt>
    <dgm:pt modelId="{8F0E0620-A927-4C41-9AED-238BB45488F6}" type="pres">
      <dgm:prSet presAssocID="{D27151E1-DB08-4B4E-8BFD-C3F74342F87E}" presName="hierRoot2" presStyleCnt="0">
        <dgm:presLayoutVars>
          <dgm:hierBranch val="init"/>
        </dgm:presLayoutVars>
      </dgm:prSet>
      <dgm:spPr/>
    </dgm:pt>
    <dgm:pt modelId="{9D4C316B-1C2C-44C5-B6FB-A1A1AFD01BA8}" type="pres">
      <dgm:prSet presAssocID="{D27151E1-DB08-4B4E-8BFD-C3F74342F87E}" presName="rootComposite" presStyleCnt="0"/>
      <dgm:spPr/>
    </dgm:pt>
    <dgm:pt modelId="{F71C0E77-204C-4A91-B6BB-8234D12C5C96}" type="pres">
      <dgm:prSet presAssocID="{D27151E1-DB08-4B4E-8BFD-C3F74342F87E}" presName="rootText" presStyleLbl="node4" presStyleIdx="12" presStyleCnt="14">
        <dgm:presLayoutVars>
          <dgm:chPref val="3"/>
        </dgm:presLayoutVars>
      </dgm:prSet>
      <dgm:spPr/>
      <dgm:t>
        <a:bodyPr/>
        <a:lstStyle/>
        <a:p>
          <a:endParaRPr lang="en-US"/>
        </a:p>
      </dgm:t>
    </dgm:pt>
    <dgm:pt modelId="{888C2574-D68C-4BB2-8F05-2CA68C1D7072}" type="pres">
      <dgm:prSet presAssocID="{D27151E1-DB08-4B4E-8BFD-C3F74342F87E}" presName="rootConnector" presStyleLbl="node4" presStyleIdx="12" presStyleCnt="14"/>
      <dgm:spPr/>
      <dgm:t>
        <a:bodyPr/>
        <a:lstStyle/>
        <a:p>
          <a:endParaRPr lang="en-US"/>
        </a:p>
      </dgm:t>
    </dgm:pt>
    <dgm:pt modelId="{7D594B3D-9466-4CFF-8EFD-12159B0AAFD6}" type="pres">
      <dgm:prSet presAssocID="{D27151E1-DB08-4B4E-8BFD-C3F74342F87E}" presName="hierChild4" presStyleCnt="0"/>
      <dgm:spPr/>
    </dgm:pt>
    <dgm:pt modelId="{44319748-15EF-44B6-B641-F352FA30A40C}" type="pres">
      <dgm:prSet presAssocID="{D27151E1-DB08-4B4E-8BFD-C3F74342F87E}" presName="hierChild5" presStyleCnt="0"/>
      <dgm:spPr/>
    </dgm:pt>
    <dgm:pt modelId="{96B53076-984E-432A-B21E-C754345F76D5}" type="pres">
      <dgm:prSet presAssocID="{07F33A67-B187-4779-9B40-6E7EF39A7501}" presName="hierChild5" presStyleCnt="0"/>
      <dgm:spPr/>
    </dgm:pt>
    <dgm:pt modelId="{EC336B10-5AF2-42DA-8183-30787A2CE3D4}" type="pres">
      <dgm:prSet presAssocID="{4157297C-1B7D-4002-B5E0-3009B6772513}" presName="hierChild5" presStyleCnt="0"/>
      <dgm:spPr/>
    </dgm:pt>
    <dgm:pt modelId="{2D7DCC82-8F7F-4323-AA13-8AC45B9428C9}" type="pres">
      <dgm:prSet presAssocID="{E614A650-7A90-4E5C-A64E-386044951165}" presName="hierChild5" presStyleCnt="0"/>
      <dgm:spPr/>
    </dgm:pt>
    <dgm:pt modelId="{31CC1020-327A-4A8A-8B40-9340B57F61E3}" type="pres">
      <dgm:prSet presAssocID="{6CC653ED-8BF1-4A58-96D0-DD0B07A610A0}" presName="hierChild5" presStyleCnt="0"/>
      <dgm:spPr/>
    </dgm:pt>
    <dgm:pt modelId="{2716A9E6-2AE3-472F-970C-C6D8A248A88C}" type="pres">
      <dgm:prSet presAssocID="{C669F256-F8E1-454D-8DFD-7C1535B7A2FB}" presName="hierChild5" presStyleCnt="0"/>
      <dgm:spPr/>
    </dgm:pt>
    <dgm:pt modelId="{8E2956EF-EC7C-45C5-873B-BF079CD8D97B}" type="pres">
      <dgm:prSet presAssocID="{D20D1A75-2AF9-4BCE-ABB2-9F3A334E96A1}" presName="hierChild5" presStyleCnt="0"/>
      <dgm:spPr/>
    </dgm:pt>
    <dgm:pt modelId="{DBDC7487-1FD1-471E-8498-F31360DEF6CD}" type="pres">
      <dgm:prSet presAssocID="{877A61D4-094D-427B-A805-FC4411D77066}" presName="Name37" presStyleLbl="parChTrans1D2" presStyleIdx="2" presStyleCnt="3"/>
      <dgm:spPr/>
      <dgm:t>
        <a:bodyPr/>
        <a:lstStyle/>
        <a:p>
          <a:endParaRPr lang="en-US"/>
        </a:p>
      </dgm:t>
    </dgm:pt>
    <dgm:pt modelId="{31875E1E-2A88-435C-811D-F7D5DC5A3813}" type="pres">
      <dgm:prSet presAssocID="{9AB2A555-C979-4898-9EC0-6D1A33866773}" presName="hierRoot2" presStyleCnt="0">
        <dgm:presLayoutVars>
          <dgm:hierBranch val="init"/>
        </dgm:presLayoutVars>
      </dgm:prSet>
      <dgm:spPr/>
    </dgm:pt>
    <dgm:pt modelId="{FF7F71CA-7A6F-468E-88E2-307CEC15F323}" type="pres">
      <dgm:prSet presAssocID="{9AB2A555-C979-4898-9EC0-6D1A33866773}" presName="rootComposite" presStyleCnt="0"/>
      <dgm:spPr/>
    </dgm:pt>
    <dgm:pt modelId="{797B2D39-86A7-4F94-BFFB-E29DF4072C34}" type="pres">
      <dgm:prSet presAssocID="{9AB2A555-C979-4898-9EC0-6D1A33866773}" presName="rootText" presStyleLbl="node2" presStyleIdx="2" presStyleCnt="3" custLinFactNeighborY="-35020">
        <dgm:presLayoutVars>
          <dgm:chPref val="3"/>
        </dgm:presLayoutVars>
      </dgm:prSet>
      <dgm:spPr/>
      <dgm:t>
        <a:bodyPr/>
        <a:lstStyle/>
        <a:p>
          <a:endParaRPr lang="en-US"/>
        </a:p>
      </dgm:t>
    </dgm:pt>
    <dgm:pt modelId="{70EA866E-BC61-4EC3-88F6-E84B954FDA13}" type="pres">
      <dgm:prSet presAssocID="{9AB2A555-C979-4898-9EC0-6D1A33866773}" presName="rootConnector" presStyleLbl="node2" presStyleIdx="2" presStyleCnt="3"/>
      <dgm:spPr/>
      <dgm:t>
        <a:bodyPr/>
        <a:lstStyle/>
        <a:p>
          <a:endParaRPr lang="en-US"/>
        </a:p>
      </dgm:t>
    </dgm:pt>
    <dgm:pt modelId="{CFDDBB73-C4C0-4875-B896-1235A35B6F47}" type="pres">
      <dgm:prSet presAssocID="{9AB2A555-C979-4898-9EC0-6D1A33866773}" presName="hierChild4" presStyleCnt="0"/>
      <dgm:spPr/>
    </dgm:pt>
    <dgm:pt modelId="{F3148F14-5CAA-4F8E-A764-7A096C5F376C}" type="pres">
      <dgm:prSet presAssocID="{C814130A-5A91-43FD-8385-12D416D79CED}" presName="Name37" presStyleLbl="parChTrans1D3" presStyleIdx="4" presStyleCnt="5"/>
      <dgm:spPr/>
      <dgm:t>
        <a:bodyPr/>
        <a:lstStyle/>
        <a:p>
          <a:endParaRPr lang="en-US"/>
        </a:p>
      </dgm:t>
    </dgm:pt>
    <dgm:pt modelId="{76DD8ECA-36B9-4A06-A984-2253FA925403}" type="pres">
      <dgm:prSet presAssocID="{5EBBB753-71BD-4FE3-8CE9-E66C61DC8FDF}" presName="hierRoot2" presStyleCnt="0">
        <dgm:presLayoutVars>
          <dgm:hierBranch val="init"/>
        </dgm:presLayoutVars>
      </dgm:prSet>
      <dgm:spPr/>
    </dgm:pt>
    <dgm:pt modelId="{B628BDAC-5018-4708-AF9C-857E9B47F737}" type="pres">
      <dgm:prSet presAssocID="{5EBBB753-71BD-4FE3-8CE9-E66C61DC8FDF}" presName="rootComposite" presStyleCnt="0"/>
      <dgm:spPr/>
    </dgm:pt>
    <dgm:pt modelId="{A7731A20-A7D2-43B0-9E36-E336C8F87949}" type="pres">
      <dgm:prSet presAssocID="{5EBBB753-71BD-4FE3-8CE9-E66C61DC8FDF}" presName="rootText" presStyleLbl="node3" presStyleIdx="4" presStyleCnt="5">
        <dgm:presLayoutVars>
          <dgm:chPref val="3"/>
        </dgm:presLayoutVars>
      </dgm:prSet>
      <dgm:spPr/>
      <dgm:t>
        <a:bodyPr/>
        <a:lstStyle/>
        <a:p>
          <a:endParaRPr lang="en-US"/>
        </a:p>
      </dgm:t>
    </dgm:pt>
    <dgm:pt modelId="{A46D8210-00E6-4369-8A68-165AF6711EFA}" type="pres">
      <dgm:prSet presAssocID="{5EBBB753-71BD-4FE3-8CE9-E66C61DC8FDF}" presName="rootConnector" presStyleLbl="node3" presStyleIdx="4" presStyleCnt="5"/>
      <dgm:spPr/>
      <dgm:t>
        <a:bodyPr/>
        <a:lstStyle/>
        <a:p>
          <a:endParaRPr lang="en-US"/>
        </a:p>
      </dgm:t>
    </dgm:pt>
    <dgm:pt modelId="{5220BCFE-7A4D-4D13-A629-3428451CC49C}" type="pres">
      <dgm:prSet presAssocID="{5EBBB753-71BD-4FE3-8CE9-E66C61DC8FDF}" presName="hierChild4" presStyleCnt="0"/>
      <dgm:spPr/>
    </dgm:pt>
    <dgm:pt modelId="{666FB60E-68AC-402F-B876-5D6AF4764BB0}" type="pres">
      <dgm:prSet presAssocID="{ADBE6C3B-42B2-4A5E-956E-5404308F730D}" presName="Name37" presStyleLbl="parChTrans1D4" presStyleIdx="13" presStyleCnt="14"/>
      <dgm:spPr/>
      <dgm:t>
        <a:bodyPr/>
        <a:lstStyle/>
        <a:p>
          <a:endParaRPr lang="en-US"/>
        </a:p>
      </dgm:t>
    </dgm:pt>
    <dgm:pt modelId="{1AB1880B-0959-427C-B097-F9102ABBF13C}" type="pres">
      <dgm:prSet presAssocID="{0692257C-9CDB-43EB-BC66-2E05A6E7611B}" presName="hierRoot2" presStyleCnt="0">
        <dgm:presLayoutVars>
          <dgm:hierBranch val="init"/>
        </dgm:presLayoutVars>
      </dgm:prSet>
      <dgm:spPr/>
    </dgm:pt>
    <dgm:pt modelId="{E2BA8874-1E3A-475F-84C5-62CACCCE5B82}" type="pres">
      <dgm:prSet presAssocID="{0692257C-9CDB-43EB-BC66-2E05A6E7611B}" presName="rootComposite" presStyleCnt="0"/>
      <dgm:spPr/>
    </dgm:pt>
    <dgm:pt modelId="{FB3C6AA0-2552-4A2A-9D38-4AB8F5C6EBE1}" type="pres">
      <dgm:prSet presAssocID="{0692257C-9CDB-43EB-BC66-2E05A6E7611B}" presName="rootText" presStyleLbl="node4" presStyleIdx="13" presStyleCnt="14">
        <dgm:presLayoutVars>
          <dgm:chPref val="3"/>
        </dgm:presLayoutVars>
      </dgm:prSet>
      <dgm:spPr/>
      <dgm:t>
        <a:bodyPr/>
        <a:lstStyle/>
        <a:p>
          <a:endParaRPr lang="en-US"/>
        </a:p>
      </dgm:t>
    </dgm:pt>
    <dgm:pt modelId="{DD0B1A5E-9CD4-42FC-B42B-731FAE950D7B}" type="pres">
      <dgm:prSet presAssocID="{0692257C-9CDB-43EB-BC66-2E05A6E7611B}" presName="rootConnector" presStyleLbl="node4" presStyleIdx="13" presStyleCnt="14"/>
      <dgm:spPr/>
      <dgm:t>
        <a:bodyPr/>
        <a:lstStyle/>
        <a:p>
          <a:endParaRPr lang="en-US"/>
        </a:p>
      </dgm:t>
    </dgm:pt>
    <dgm:pt modelId="{90F907A8-CE38-4779-A5E0-283AB9585F0B}" type="pres">
      <dgm:prSet presAssocID="{0692257C-9CDB-43EB-BC66-2E05A6E7611B}" presName="hierChild4" presStyleCnt="0"/>
      <dgm:spPr/>
    </dgm:pt>
    <dgm:pt modelId="{863434A1-E43F-4DE4-BBB3-936287CA9F11}" type="pres">
      <dgm:prSet presAssocID="{0692257C-9CDB-43EB-BC66-2E05A6E7611B}" presName="hierChild5" presStyleCnt="0"/>
      <dgm:spPr/>
    </dgm:pt>
    <dgm:pt modelId="{FF0B3D1B-2F01-47F7-B6E6-76F3A8F7C954}" type="pres">
      <dgm:prSet presAssocID="{5EBBB753-71BD-4FE3-8CE9-E66C61DC8FDF}" presName="hierChild5" presStyleCnt="0"/>
      <dgm:spPr/>
    </dgm:pt>
    <dgm:pt modelId="{FD53E4D9-DE55-43EC-B3A4-7583A63A288D}" type="pres">
      <dgm:prSet presAssocID="{9AB2A555-C979-4898-9EC0-6D1A33866773}" presName="hierChild5" presStyleCnt="0"/>
      <dgm:spPr/>
    </dgm:pt>
    <dgm:pt modelId="{ECC4F908-D7B8-4066-9808-A2733BEF353B}" type="pres">
      <dgm:prSet presAssocID="{26ABD56E-F594-4F2C-BC3F-58D41D23679B}" presName="hierChild3" presStyleCnt="0"/>
      <dgm:spPr/>
    </dgm:pt>
  </dgm:ptLst>
  <dgm:cxnLst>
    <dgm:cxn modelId="{B836AEB3-3587-4D90-A75E-3C22F9AB7903}" type="presOf" srcId="{32836F4A-94AB-4741-AF71-CD468512A4BE}" destId="{2993E3B4-F192-44D9-B2B0-9AC10BE1CFF7}" srcOrd="0" destOrd="0" presId="urn:microsoft.com/office/officeart/2005/8/layout/orgChart1"/>
    <dgm:cxn modelId="{A59C77B9-53C3-434A-BAA0-416C006622FD}" type="presOf" srcId="{422DCB70-A80B-49AF-A9B7-EF9EA054E7FA}" destId="{AD0F8735-D305-429A-AEA8-303B85161DAC}" srcOrd="1" destOrd="0" presId="urn:microsoft.com/office/officeart/2005/8/layout/orgChart1"/>
    <dgm:cxn modelId="{9C75401D-0114-44B7-9936-4935BC8AC3CF}" type="presOf" srcId="{D27151E1-DB08-4B4E-8BFD-C3F74342F87E}" destId="{F71C0E77-204C-4A91-B6BB-8234D12C5C96}" srcOrd="0" destOrd="0" presId="urn:microsoft.com/office/officeart/2005/8/layout/orgChart1"/>
    <dgm:cxn modelId="{BDE4BD69-BB85-48A0-9ABC-EACEFAF80C8C}" type="presOf" srcId="{E0262B3F-ADA2-4BFD-9FFF-C91A850DDF34}" destId="{806AABCD-3EEE-473D-94C1-DCDB39C4461B}" srcOrd="0" destOrd="0" presId="urn:microsoft.com/office/officeart/2005/8/layout/orgChart1"/>
    <dgm:cxn modelId="{000047FD-17A8-4B12-AC70-8FC8294250EE}" srcId="{9AB2A555-C979-4898-9EC0-6D1A33866773}" destId="{5EBBB753-71BD-4FE3-8CE9-E66C61DC8FDF}" srcOrd="0" destOrd="0" parTransId="{C814130A-5A91-43FD-8385-12D416D79CED}" sibTransId="{24F4B600-95D1-4A65-A9CC-676A97B084A6}"/>
    <dgm:cxn modelId="{7827FD3E-DB50-41D7-A3C0-D3382563570E}" type="presOf" srcId="{C669F256-F8E1-454D-8DFD-7C1535B7A2FB}" destId="{BA532F7D-B342-456D-BDCF-3B0F8F938B8E}" srcOrd="1" destOrd="0" presId="urn:microsoft.com/office/officeart/2005/8/layout/orgChart1"/>
    <dgm:cxn modelId="{B4477387-D393-4139-8BEA-730E1CA34F33}" type="presOf" srcId="{220EF94B-268F-4389-BDD8-1B4832F52EE5}" destId="{49A3C769-0598-49CB-BAB5-DA199D6AE2F8}" srcOrd="0" destOrd="0" presId="urn:microsoft.com/office/officeart/2005/8/layout/orgChart1"/>
    <dgm:cxn modelId="{5F1B9913-E7AF-4824-9B1F-CD3E18DD042C}" type="presOf" srcId="{8D9570EF-6F40-4924-9109-D0AED329CB7A}" destId="{7828F32C-88D0-47DE-92B1-5D10A49EC501}" srcOrd="0" destOrd="0" presId="urn:microsoft.com/office/officeart/2005/8/layout/orgChart1"/>
    <dgm:cxn modelId="{42CAD730-AD93-4E3D-A211-DA8B9A39B175}" type="presOf" srcId="{23CF935C-F287-4ED5-9F6A-B36F05C62882}" destId="{77F89FA8-AD46-4AF6-9AEC-5C959CCDC9F1}" srcOrd="0" destOrd="0" presId="urn:microsoft.com/office/officeart/2005/8/layout/orgChart1"/>
    <dgm:cxn modelId="{F3411079-B294-4818-9BA3-591583AB8595}" srcId="{D20D1A75-2AF9-4BCE-ABB2-9F3A334E96A1}" destId="{54B80CEF-D762-4741-B97D-0574816CE028}" srcOrd="0" destOrd="0" parTransId="{F0D0979F-F3FF-4D07-97E9-26A3FC3977A8}" sibTransId="{D10352F4-7D95-447D-98A9-25BCF25E9C01}"/>
    <dgm:cxn modelId="{7EC6EBCE-AEBD-44AB-B41C-C5256E24543E}" type="presOf" srcId="{54B80CEF-D762-4741-B97D-0574816CE028}" destId="{A4F80345-BF70-4252-81BA-194BC5404C68}" srcOrd="0" destOrd="0" presId="urn:microsoft.com/office/officeart/2005/8/layout/orgChart1"/>
    <dgm:cxn modelId="{4F21F8C4-0E9D-4A9B-823F-CC1A7919DB61}" type="presOf" srcId="{7F675BEF-5452-4D58-96E4-8510E5864612}" destId="{7498B9EB-5980-4EDA-9698-F7B983B57DB6}" srcOrd="0" destOrd="0" presId="urn:microsoft.com/office/officeart/2005/8/layout/orgChart1"/>
    <dgm:cxn modelId="{B4E7EE6C-BAA0-4058-9BBD-F0EDD4C05A02}" type="presOf" srcId="{0692257C-9CDB-43EB-BC66-2E05A6E7611B}" destId="{DD0B1A5E-9CD4-42FC-B42B-731FAE950D7B}" srcOrd="1" destOrd="0" presId="urn:microsoft.com/office/officeart/2005/8/layout/orgChart1"/>
    <dgm:cxn modelId="{E9EACE57-D1C2-482C-91F1-AEC815B918D9}" type="presOf" srcId="{13201303-2BB0-4F80-9930-EF8E080CCFBB}" destId="{0A6C8CF2-6899-4DC5-977B-8F4B1207430E}" srcOrd="0" destOrd="0" presId="urn:microsoft.com/office/officeart/2005/8/layout/orgChart1"/>
    <dgm:cxn modelId="{ABC89A4D-2773-46BF-A233-7601BCA3A8FF}" srcId="{5EBBB753-71BD-4FE3-8CE9-E66C61DC8FDF}" destId="{0692257C-9CDB-43EB-BC66-2E05A6E7611B}" srcOrd="0" destOrd="0" parTransId="{ADBE6C3B-42B2-4A5E-956E-5404308F730D}" sibTransId="{6A10AF3A-C43A-493D-88C5-6835FC7045C0}"/>
    <dgm:cxn modelId="{0109038F-0FAF-4A42-8D68-008DE6F3EC6B}" type="presOf" srcId="{07F33A67-B187-4779-9B40-6E7EF39A7501}" destId="{A86C252F-D5AB-4461-8981-97F7418D0146}" srcOrd="0" destOrd="0" presId="urn:microsoft.com/office/officeart/2005/8/layout/orgChart1"/>
    <dgm:cxn modelId="{5099829C-8011-4C52-87EF-FED410A18E2E}" type="presOf" srcId="{F7CEC45A-3262-4D21-A052-7A1C09C8DA13}" destId="{D992731A-C5AD-4698-A56A-5199E715E1CE}" srcOrd="1" destOrd="0" presId="urn:microsoft.com/office/officeart/2005/8/layout/orgChart1"/>
    <dgm:cxn modelId="{0502A776-2311-4E8B-9615-7C536C3ED0B8}" srcId="{651CB540-136C-4839-BB34-A5480ABC56D5}" destId="{8D18074D-DABC-4291-892C-A8BCB04268D1}" srcOrd="0" destOrd="0" parTransId="{0A155008-B0F1-4C16-9A43-0D7AED9F5197}" sibTransId="{72128F2C-EC5C-4398-9422-945918E53CF0}"/>
    <dgm:cxn modelId="{86321395-528A-4B39-AE58-AF8033B44AF8}" type="presOf" srcId="{0A155008-B0F1-4C16-9A43-0D7AED9F5197}" destId="{B8FC03AB-9FD0-4AEE-BCE7-C4542CB96FCB}" srcOrd="0" destOrd="0" presId="urn:microsoft.com/office/officeart/2005/8/layout/orgChart1"/>
    <dgm:cxn modelId="{56BD3B50-9EA8-4A26-9290-A697658F05D6}" type="presOf" srcId="{EDCCD6E5-437D-471C-A91E-0DAB6B453039}" destId="{AE4265E3-6E43-4BAE-8CC3-13E13C4F50F1}" srcOrd="0" destOrd="0" presId="urn:microsoft.com/office/officeart/2005/8/layout/orgChart1"/>
    <dgm:cxn modelId="{5B78BE1A-39BD-419F-9A78-046C6ECE27FC}" type="presOf" srcId="{2A81D77F-7A81-4EA5-9DD8-80207219EF62}" destId="{E30A74D7-CFB1-4C3A-9FD3-C09E792B3F5C}" srcOrd="1" destOrd="0" presId="urn:microsoft.com/office/officeart/2005/8/layout/orgChart1"/>
    <dgm:cxn modelId="{4BAF7CE5-058E-4308-BF85-19A97B4B8981}" type="presOf" srcId="{4157297C-1B7D-4002-B5E0-3009B6772513}" destId="{4DE388D4-7CFB-4A5E-81E4-A46D91A9D0B7}" srcOrd="0" destOrd="0" presId="urn:microsoft.com/office/officeart/2005/8/layout/orgChart1"/>
    <dgm:cxn modelId="{4AA17D86-B48D-4B41-90F8-73B2FE13D448}" srcId="{422DCB70-A80B-49AF-A9B7-EF9EA054E7FA}" destId="{E0262B3F-ADA2-4BFD-9FFF-C91A850DDF34}" srcOrd="0" destOrd="0" parTransId="{9C471E54-0B63-482F-AB0C-198728AACFDA}" sibTransId="{952BB420-6122-400A-AC88-1209EA93F6EE}"/>
    <dgm:cxn modelId="{19AF347D-6587-46B4-9AA4-695FA204FC19}" type="presOf" srcId="{C814130A-5A91-43FD-8385-12D416D79CED}" destId="{F3148F14-5CAA-4F8E-A764-7A096C5F376C}" srcOrd="0" destOrd="0" presId="urn:microsoft.com/office/officeart/2005/8/layout/orgChart1"/>
    <dgm:cxn modelId="{47B90E88-E0DC-4161-A4B5-42D1E8F54F02}" type="presOf" srcId="{A9417981-051F-4B79-9CFC-A0ABF99BC418}" destId="{1861195C-C496-47BD-8A5A-50BC774F30CE}" srcOrd="0" destOrd="0" presId="urn:microsoft.com/office/officeart/2005/8/layout/orgChart1"/>
    <dgm:cxn modelId="{20F1C75E-DA17-4D4D-98F0-67E8C3B81544}" type="presOf" srcId="{2D2CA590-AAE5-48DB-8854-7AB3B5D83A2B}" destId="{EA453665-33DC-4C53-A8B0-5DEB4CD862EB}" srcOrd="0" destOrd="0" presId="urn:microsoft.com/office/officeart/2005/8/layout/orgChart1"/>
    <dgm:cxn modelId="{489393B4-8964-4C01-9963-B76700750096}" srcId="{821E71CE-1C3C-4F67-92BD-538D9E5B6951}" destId="{651CB540-136C-4839-BB34-A5480ABC56D5}" srcOrd="1" destOrd="0" parTransId="{23CF935C-F287-4ED5-9F6A-B36F05C62882}" sibTransId="{4BCEFA7B-7229-45BF-9F0A-F139EDAB462C}"/>
    <dgm:cxn modelId="{5E1A7F70-CEDC-4885-A6F4-51990CD95A4A}" type="presOf" srcId="{8D18074D-DABC-4291-892C-A8BCB04268D1}" destId="{87BB68D2-7E1B-479B-90BE-1141C2B342BC}" srcOrd="0" destOrd="0" presId="urn:microsoft.com/office/officeart/2005/8/layout/orgChart1"/>
    <dgm:cxn modelId="{6F449E38-0D9D-4203-83FC-104FFA6DB37D}" srcId="{2A81D77F-7A81-4EA5-9DD8-80207219EF62}" destId="{9B304322-2741-47DB-8925-57C0629481D0}" srcOrd="0" destOrd="0" parTransId="{8137C3CF-F0E7-45D2-AB61-F16D03BCD1FE}" sibTransId="{A7276310-A652-4825-94A7-345D11DB8559}"/>
    <dgm:cxn modelId="{583F08BA-9086-4FA3-AA5D-EA3D9C32AAAE}" srcId="{26ABD56E-F594-4F2C-BC3F-58D41D23679B}" destId="{821E71CE-1C3C-4F67-92BD-538D9E5B6951}" srcOrd="0" destOrd="0" parTransId="{1A81B205-AF79-4E82-B903-C879465E650B}" sibTransId="{98AC137A-6BAC-469E-BAC3-64996F93AC87}"/>
    <dgm:cxn modelId="{C5A626A5-CBC6-4B69-A7EC-CB0C3242E01A}" type="presOf" srcId="{E614A650-7A90-4E5C-A64E-386044951165}" destId="{8304FAF2-2D72-4C30-AAAF-9F2B6E995A5C}" srcOrd="1" destOrd="0" presId="urn:microsoft.com/office/officeart/2005/8/layout/orgChart1"/>
    <dgm:cxn modelId="{515D74EF-7C1C-4B69-BA3B-AE295860BB79}" type="presOf" srcId="{8ED37967-3141-4E10-B0BD-6750747907B6}" destId="{24699A0B-D6ED-4A69-AFFD-C52E5526A30C}" srcOrd="0" destOrd="0" presId="urn:microsoft.com/office/officeart/2005/8/layout/orgChart1"/>
    <dgm:cxn modelId="{A019FEED-6F34-4FC6-960B-9E0873066451}" type="presOf" srcId="{2A81D77F-7A81-4EA5-9DD8-80207219EF62}" destId="{88716124-60B6-49A3-8BD2-D06C51295EC7}" srcOrd="0" destOrd="0" presId="urn:microsoft.com/office/officeart/2005/8/layout/orgChart1"/>
    <dgm:cxn modelId="{5AC65F9C-F125-44FA-A776-1C339E1BBB8F}" type="presOf" srcId="{D20D1A75-2AF9-4BCE-ABB2-9F3A334E96A1}" destId="{E02F7AD0-5A98-43B0-AF12-8FC9C3DD3393}" srcOrd="0" destOrd="0" presId="urn:microsoft.com/office/officeart/2005/8/layout/orgChart1"/>
    <dgm:cxn modelId="{E5A4D1E4-4A69-4CB8-B80F-60BC992067CF}" type="presOf" srcId="{E7FF3534-B9BB-40C4-96C6-1F8CA52EC8E2}" destId="{2883675E-36D4-4396-AB4F-FABC97952B5F}" srcOrd="1" destOrd="0" presId="urn:microsoft.com/office/officeart/2005/8/layout/orgChart1"/>
    <dgm:cxn modelId="{9FD821F7-F304-49A5-938E-B8EB960D67D4}" type="presOf" srcId="{07F33A67-B187-4779-9B40-6E7EF39A7501}" destId="{31FCE1FB-24CE-4ED8-B2DD-4DEAC0D48015}" srcOrd="1" destOrd="0" presId="urn:microsoft.com/office/officeart/2005/8/layout/orgChart1"/>
    <dgm:cxn modelId="{E6A5D3DC-E2B0-444D-A7AC-214C55DE6C28}" type="presOf" srcId="{877A61D4-094D-427B-A805-FC4411D77066}" destId="{DBDC7487-1FD1-471E-8498-F31360DEF6CD}" srcOrd="0" destOrd="0" presId="urn:microsoft.com/office/officeart/2005/8/layout/orgChart1"/>
    <dgm:cxn modelId="{48E5F2E8-1259-443D-971A-76A7D0216355}" type="presOf" srcId="{26ABD56E-F594-4F2C-BC3F-58D41D23679B}" destId="{48E7CC31-CF58-469C-8826-C7A3E20607C0}" srcOrd="1" destOrd="0" presId="urn:microsoft.com/office/officeart/2005/8/layout/orgChart1"/>
    <dgm:cxn modelId="{F8B8D5D2-B120-4F2C-843E-02EAB7F15507}" type="presOf" srcId="{6CC653ED-8BF1-4A58-96D0-DD0B07A610A0}" destId="{07289E16-C3D3-425F-83DA-445BE3748ADB}" srcOrd="1" destOrd="0" presId="urn:microsoft.com/office/officeart/2005/8/layout/orgChart1"/>
    <dgm:cxn modelId="{6BC9DB4F-9939-43BA-81B5-7C4E4FF431BF}" type="presOf" srcId="{F0D0979F-F3FF-4D07-97E9-26A3FC3977A8}" destId="{77C2A334-C495-4D1F-8469-D50056541B44}" srcOrd="0" destOrd="0" presId="urn:microsoft.com/office/officeart/2005/8/layout/orgChart1"/>
    <dgm:cxn modelId="{411805C0-9E2F-4D23-BD1C-3AD1546E0AF0}" srcId="{07F33A67-B187-4779-9B40-6E7EF39A7501}" destId="{F7CEC45A-3262-4D21-A052-7A1C09C8DA13}" srcOrd="0" destOrd="0" parTransId="{77A7FEC6-7A61-46D0-BFE0-21A7F0EB7005}" sibTransId="{65F26581-4A0D-42D8-8E65-8549960C2DC5}"/>
    <dgm:cxn modelId="{84229976-11EE-4DE6-BB97-185397C63C52}" srcId="{13201303-2BB0-4F80-9930-EF8E080CCFBB}" destId="{26ABD56E-F594-4F2C-BC3F-58D41D23679B}" srcOrd="0" destOrd="0" parTransId="{E8F7975B-E6A9-444C-8361-1D0C3AF23771}" sibTransId="{EF3FAF22-25AF-4B32-BDD9-00F6A8438238}"/>
    <dgm:cxn modelId="{8AFCAC26-AD0C-495C-ADFB-8BB9E1BB4779}" type="presOf" srcId="{821E71CE-1C3C-4F67-92BD-538D9E5B6951}" destId="{59B06359-CF5A-426C-80D6-C5C97CB0B355}" srcOrd="1" destOrd="0" presId="urn:microsoft.com/office/officeart/2005/8/layout/orgChart1"/>
    <dgm:cxn modelId="{892878AA-8B04-4963-A3BC-C59ED9A570C0}" type="presOf" srcId="{1A81B205-AF79-4E82-B903-C879465E650B}" destId="{A3609621-D0FA-4D96-8E1A-85A2C06D3CB0}" srcOrd="0" destOrd="0" presId="urn:microsoft.com/office/officeart/2005/8/layout/orgChart1"/>
    <dgm:cxn modelId="{13522F43-4A24-4EE6-93CB-0DFD92DB3FCB}" type="presOf" srcId="{8137C3CF-F0E7-45D2-AB61-F16D03BCD1FE}" destId="{4480173C-A2AC-45AB-BA9F-24C71CF37517}" srcOrd="0" destOrd="0" presId="urn:microsoft.com/office/officeart/2005/8/layout/orgChart1"/>
    <dgm:cxn modelId="{6D90FBE6-D1CE-46F9-AB65-F0EC247F17C6}" type="presOf" srcId="{F7CEC45A-3262-4D21-A052-7A1C09C8DA13}" destId="{29851BB8-F403-47A0-9796-55CACC721508}" srcOrd="0" destOrd="0" presId="urn:microsoft.com/office/officeart/2005/8/layout/orgChart1"/>
    <dgm:cxn modelId="{E31689F9-23BA-4789-968E-4F7DD1360C31}" srcId="{9B304322-2741-47DB-8925-57C0629481D0}" destId="{7F675BEF-5452-4D58-96E4-8510E5864612}" srcOrd="0" destOrd="0" parTransId="{2D2CA590-AAE5-48DB-8854-7AB3B5D83A2B}" sibTransId="{08B500C6-E27A-4A9D-8F4F-A9B6944899DA}"/>
    <dgm:cxn modelId="{61ABD0F7-421C-4EBE-8E33-309B160C2E61}" srcId="{4157297C-1B7D-4002-B5E0-3009B6772513}" destId="{07F33A67-B187-4779-9B40-6E7EF39A7501}" srcOrd="0" destOrd="0" parTransId="{32836F4A-94AB-4741-AF71-CD468512A4BE}" sibTransId="{A0BF385C-9475-4900-96AA-AAE7A0929DE0}"/>
    <dgm:cxn modelId="{1D2549D9-578C-4BF6-AF00-C395A37A511A}" type="presOf" srcId="{8D18074D-DABC-4291-892C-A8BCB04268D1}" destId="{1FD6B9D9-B62B-4AA8-B2CA-28F041CFEAAB}" srcOrd="1" destOrd="0" presId="urn:microsoft.com/office/officeart/2005/8/layout/orgChart1"/>
    <dgm:cxn modelId="{25FA5AC3-4A16-4420-9799-542E8E98E661}" srcId="{6CC653ED-8BF1-4A58-96D0-DD0B07A610A0}" destId="{E614A650-7A90-4E5C-A64E-386044951165}" srcOrd="0" destOrd="0" parTransId="{220EF94B-268F-4389-BDD8-1B4832F52EE5}" sibTransId="{359C3FCC-AED7-464A-B904-9C1D119A8321}"/>
    <dgm:cxn modelId="{EADFA7A1-9148-4EC1-A17B-D8435CA53420}" srcId="{D20D1A75-2AF9-4BCE-ABB2-9F3A334E96A1}" destId="{C669F256-F8E1-454D-8DFD-7C1535B7A2FB}" srcOrd="1" destOrd="0" parTransId="{A9417981-051F-4B79-9CFC-A0ABF99BC418}" sibTransId="{BC7048A6-26CB-46C1-A28B-924EBA6405C6}"/>
    <dgm:cxn modelId="{E0529C7F-B56C-422C-826B-76E3E26C537E}" srcId="{26ABD56E-F594-4F2C-BC3F-58D41D23679B}" destId="{D20D1A75-2AF9-4BCE-ABB2-9F3A334E96A1}" srcOrd="1" destOrd="0" parTransId="{60D21127-DB1E-4E34-80F7-01AFC5DC754F}" sibTransId="{93CC18D3-431A-47D5-959A-069BCD1E125A}"/>
    <dgm:cxn modelId="{52EFD8E4-FD2B-4D48-BAA7-538B2DFF0DFD}" type="presOf" srcId="{C669F256-F8E1-454D-8DFD-7C1535B7A2FB}" destId="{0774EE5D-2C5F-472D-B145-1F91F554476D}" srcOrd="0" destOrd="0" presId="urn:microsoft.com/office/officeart/2005/8/layout/orgChart1"/>
    <dgm:cxn modelId="{5F42A8C1-2ED9-4348-BE38-A5F7B0674036}" type="presOf" srcId="{9C471E54-0B63-482F-AB0C-198728AACFDA}" destId="{E7CC326B-50FC-4A80-A93E-D87041C82347}" srcOrd="0" destOrd="0" presId="urn:microsoft.com/office/officeart/2005/8/layout/orgChart1"/>
    <dgm:cxn modelId="{65E34714-1999-46DB-A4B0-3BD983EDA738}" type="presOf" srcId="{E0262B3F-ADA2-4BFD-9FFF-C91A850DDF34}" destId="{34D55418-2F2A-4FC5-9E60-D1E4A4C7AE7D}" srcOrd="1" destOrd="0" presId="urn:microsoft.com/office/officeart/2005/8/layout/orgChart1"/>
    <dgm:cxn modelId="{9F8B95DB-1270-473C-B1B1-968E61A714ED}" type="presOf" srcId="{5EBBB753-71BD-4FE3-8CE9-E66C61DC8FDF}" destId="{A7731A20-A7D2-43B0-9E36-E336C8F87949}" srcOrd="0" destOrd="0" presId="urn:microsoft.com/office/officeart/2005/8/layout/orgChart1"/>
    <dgm:cxn modelId="{4614D844-AC8D-41BF-8D53-D79ABA82117F}" type="presOf" srcId="{651CB540-136C-4839-BB34-A5480ABC56D5}" destId="{589EE9CE-2F3E-4FC6-BFC8-9D2A45B2C444}" srcOrd="0" destOrd="0" presId="urn:microsoft.com/office/officeart/2005/8/layout/orgChart1"/>
    <dgm:cxn modelId="{40E7927F-BB14-40FF-AF24-8BFD92504C5E}" srcId="{E0262B3F-ADA2-4BFD-9FFF-C91A850DDF34}" destId="{2A81D77F-7A81-4EA5-9DD8-80207219EF62}" srcOrd="0" destOrd="0" parTransId="{ABBCC36B-C4FF-4DBB-89E9-2A5E55D27E13}" sibTransId="{B580D5BE-7384-455E-AF73-C6A2E4AA3C7B}"/>
    <dgm:cxn modelId="{DBE9F5A9-A34B-43C3-AEA5-C41CA75F94A3}" type="presOf" srcId="{9AB2A555-C979-4898-9EC0-6D1A33866773}" destId="{797B2D39-86A7-4F94-BFFB-E29DF4072C34}" srcOrd="0" destOrd="0" presId="urn:microsoft.com/office/officeart/2005/8/layout/orgChart1"/>
    <dgm:cxn modelId="{1F7B0C51-0029-4276-9488-EAEA75DC8B3F}" type="presOf" srcId="{D80B2A88-E624-4D0E-895C-B18D12D6D385}" destId="{19820E9F-C324-4C1D-B642-52B099A86A88}" srcOrd="0" destOrd="0" presId="urn:microsoft.com/office/officeart/2005/8/layout/orgChart1"/>
    <dgm:cxn modelId="{1C3E9219-42D2-4AA8-9463-C095B7EDF84B}" type="presOf" srcId="{D20D1A75-2AF9-4BCE-ABB2-9F3A334E96A1}" destId="{DB621770-8940-4FE9-B7DE-506D9F3A301F}" srcOrd="1" destOrd="0" presId="urn:microsoft.com/office/officeart/2005/8/layout/orgChart1"/>
    <dgm:cxn modelId="{E4C1E81C-DF09-4E56-AEBA-369D0735E1C9}" type="presOf" srcId="{1FE5FD59-F1F6-4A3F-BF21-8C80DA7DE3B1}" destId="{AE8D5185-87D8-4CAB-8A3E-D691A2F7F2BC}" srcOrd="0" destOrd="0" presId="urn:microsoft.com/office/officeart/2005/8/layout/orgChart1"/>
    <dgm:cxn modelId="{477CDE44-D56B-40B9-971B-C3D904CFDDD6}" type="presOf" srcId="{77A7FEC6-7A61-46D0-BFE0-21A7F0EB7005}" destId="{F962B04E-F3A5-483D-9FE5-7BD0191F04C2}" srcOrd="0" destOrd="0" presId="urn:microsoft.com/office/officeart/2005/8/layout/orgChart1"/>
    <dgm:cxn modelId="{9B722226-F8B6-4D4E-8194-3F557D52B586}" type="presOf" srcId="{6CC653ED-8BF1-4A58-96D0-DD0B07A610A0}" destId="{06771EF3-519B-4FF6-8364-9793324E371B}" srcOrd="0" destOrd="0" presId="urn:microsoft.com/office/officeart/2005/8/layout/orgChart1"/>
    <dgm:cxn modelId="{A2322F28-CD43-462E-A009-D14944F57958}" srcId="{651CB540-136C-4839-BB34-A5480ABC56D5}" destId="{422DCB70-A80B-49AF-A9B7-EF9EA054E7FA}" srcOrd="1" destOrd="0" parTransId="{8D9570EF-6F40-4924-9109-D0AED329CB7A}" sibTransId="{D3FFAC5E-45F6-45D0-8D08-7ABC408EC510}"/>
    <dgm:cxn modelId="{979E592A-E531-4718-AFDB-1A65F0C8E938}" type="presOf" srcId="{010E8BB6-3E5E-4DC5-8091-7AC23B6DCA0F}" destId="{37FB5016-04C3-4484-993B-84DB4D108C74}" srcOrd="0" destOrd="0" presId="urn:microsoft.com/office/officeart/2005/8/layout/orgChart1"/>
    <dgm:cxn modelId="{12421F51-DB5B-44BD-A26A-85A5ED8CC3C2}" type="presOf" srcId="{ABBCC36B-C4FF-4DBB-89E9-2A5E55D27E13}" destId="{3219067B-C907-4174-9940-650D5F809121}" srcOrd="0" destOrd="0" presId="urn:microsoft.com/office/officeart/2005/8/layout/orgChart1"/>
    <dgm:cxn modelId="{C183AA14-317C-440F-BD85-0C8898530D02}" srcId="{C669F256-F8E1-454D-8DFD-7C1535B7A2FB}" destId="{6CC653ED-8BF1-4A58-96D0-DD0B07A610A0}" srcOrd="1" destOrd="0" parTransId="{010E8BB6-3E5E-4DC5-8091-7AC23B6DCA0F}" sibTransId="{F1AFD502-8C68-44EC-8314-0FD854BD78F4}"/>
    <dgm:cxn modelId="{631BA04F-0897-429A-B005-0DE6D1B3335A}" srcId="{07F33A67-B187-4779-9B40-6E7EF39A7501}" destId="{D27151E1-DB08-4B4E-8BFD-C3F74342F87E}" srcOrd="1" destOrd="0" parTransId="{8ED37967-3141-4E10-B0BD-6750747907B6}" sibTransId="{B16FF5A4-82B7-4402-AC00-7A8A40B1DFAC}"/>
    <dgm:cxn modelId="{4EE029B7-6317-419D-8AEF-6A47FE656362}" srcId="{E614A650-7A90-4E5C-A64E-386044951165}" destId="{4157297C-1B7D-4002-B5E0-3009B6772513}" srcOrd="0" destOrd="0" parTransId="{B918C667-AEF3-4D18-B9CA-B2F7CF142834}" sibTransId="{9068C2CC-C4AB-4867-82BE-69B5F7BB2057}"/>
    <dgm:cxn modelId="{1E3A624F-3F86-4695-AE04-5C376029DD0E}" type="presOf" srcId="{D27151E1-DB08-4B4E-8BFD-C3F74342F87E}" destId="{888C2574-D68C-4BB2-8F05-2CA68C1D7072}" srcOrd="1" destOrd="0" presId="urn:microsoft.com/office/officeart/2005/8/layout/orgChart1"/>
    <dgm:cxn modelId="{0E4D151B-F2F3-4B69-9A28-37E01823069F}" type="presOf" srcId="{0692257C-9CDB-43EB-BC66-2E05A6E7611B}" destId="{FB3C6AA0-2552-4A2A-9D38-4AB8F5C6EBE1}" srcOrd="0" destOrd="0" presId="urn:microsoft.com/office/officeart/2005/8/layout/orgChart1"/>
    <dgm:cxn modelId="{5C297748-2D79-401E-9DA0-941CDCEC9C40}" srcId="{C669F256-F8E1-454D-8DFD-7C1535B7A2FB}" destId="{EDCCD6E5-437D-471C-A91E-0DAB6B453039}" srcOrd="0" destOrd="0" parTransId="{1FE5FD59-F1F6-4A3F-BF21-8C80DA7DE3B1}" sibTransId="{993201D1-0DF3-4918-A549-4065CEF2F9DB}"/>
    <dgm:cxn modelId="{AFF24B5C-B420-4F8A-A40C-E71E26DD0C2C}" type="presOf" srcId="{7F675BEF-5452-4D58-96E4-8510E5864612}" destId="{C17479CE-6D3F-4983-B693-B24D2EAF8128}" srcOrd="1" destOrd="0" presId="urn:microsoft.com/office/officeart/2005/8/layout/orgChart1"/>
    <dgm:cxn modelId="{9435034A-0792-41A9-BD76-F28862E96008}" type="presOf" srcId="{54B80CEF-D762-4741-B97D-0574816CE028}" destId="{48915F53-1E44-4F7F-AB42-E5843475FC04}" srcOrd="1" destOrd="0" presId="urn:microsoft.com/office/officeart/2005/8/layout/orgChart1"/>
    <dgm:cxn modelId="{5DE2D81A-C14A-43A5-A9E1-78412C89EDC1}" type="presOf" srcId="{4157297C-1B7D-4002-B5E0-3009B6772513}" destId="{B9E118D4-E733-48ED-9D31-FDC483C8584E}" srcOrd="1" destOrd="0" presId="urn:microsoft.com/office/officeart/2005/8/layout/orgChart1"/>
    <dgm:cxn modelId="{351E916E-BEA3-4836-A4EF-C5787A21DEDB}" type="presOf" srcId="{B918C667-AEF3-4D18-B9CA-B2F7CF142834}" destId="{478C6F2F-A0DE-4686-9259-215DA6E8B811}" srcOrd="0" destOrd="0" presId="urn:microsoft.com/office/officeart/2005/8/layout/orgChart1"/>
    <dgm:cxn modelId="{AD0AA107-184E-461F-B741-E420A924BB85}" srcId="{821E71CE-1C3C-4F67-92BD-538D9E5B6951}" destId="{E7FF3534-B9BB-40C4-96C6-1F8CA52EC8E2}" srcOrd="0" destOrd="0" parTransId="{D80B2A88-E624-4D0E-895C-B18D12D6D385}" sibTransId="{463140B0-C2AE-4308-B084-0E75AB0CAC49}"/>
    <dgm:cxn modelId="{4F0E1CF0-7FF8-4BCA-ACC7-0C423655EE9F}" type="presOf" srcId="{821E71CE-1C3C-4F67-92BD-538D9E5B6951}" destId="{5588843D-9C86-4063-93CD-E875180F4958}" srcOrd="0" destOrd="0" presId="urn:microsoft.com/office/officeart/2005/8/layout/orgChart1"/>
    <dgm:cxn modelId="{FD19CC29-B62B-44C5-B25B-AECD237B2678}" type="presOf" srcId="{9B304322-2741-47DB-8925-57C0629481D0}" destId="{421BA46B-CF4E-4F04-82D7-CDF1BDC0189A}" srcOrd="0" destOrd="0" presId="urn:microsoft.com/office/officeart/2005/8/layout/orgChart1"/>
    <dgm:cxn modelId="{FEBAF768-62D4-42F5-8BA8-2F3103CF31C3}" type="presOf" srcId="{EDCCD6E5-437D-471C-A91E-0DAB6B453039}" destId="{FEC5EE2B-5AB4-47F7-B6B3-543A9ADDDB08}" srcOrd="1" destOrd="0" presId="urn:microsoft.com/office/officeart/2005/8/layout/orgChart1"/>
    <dgm:cxn modelId="{D8B2227B-325C-4218-8D70-146F5F9676AD}" type="presOf" srcId="{651CB540-136C-4839-BB34-A5480ABC56D5}" destId="{0AA99246-B792-4467-9DFE-E5CDF5EB00B4}" srcOrd="1" destOrd="0" presId="urn:microsoft.com/office/officeart/2005/8/layout/orgChart1"/>
    <dgm:cxn modelId="{53B180F6-EA0E-45BB-8281-A10C9CD61927}" type="presOf" srcId="{9B304322-2741-47DB-8925-57C0629481D0}" destId="{DE1CFAF8-8566-4231-90CC-B1C02D0FAC67}" srcOrd="1" destOrd="0" presId="urn:microsoft.com/office/officeart/2005/8/layout/orgChart1"/>
    <dgm:cxn modelId="{27D10CAA-FD68-427E-B0E9-4090641233A0}" type="presOf" srcId="{E7FF3534-B9BB-40C4-96C6-1F8CA52EC8E2}" destId="{BE75AC27-8CCC-4201-AF3C-DBB3A03E46D9}" srcOrd="0" destOrd="0" presId="urn:microsoft.com/office/officeart/2005/8/layout/orgChart1"/>
    <dgm:cxn modelId="{72D7E7D7-16D9-40FC-9E6C-76F732D12B06}" type="presOf" srcId="{26ABD56E-F594-4F2C-BC3F-58D41D23679B}" destId="{32854C9A-5745-41EC-B36B-2E4AA5F05A04}" srcOrd="0" destOrd="0" presId="urn:microsoft.com/office/officeart/2005/8/layout/orgChart1"/>
    <dgm:cxn modelId="{E5B7942B-37E0-48FC-A91B-28C01EDDE5D5}" type="presOf" srcId="{422DCB70-A80B-49AF-A9B7-EF9EA054E7FA}" destId="{1A66961B-4449-4030-9142-193AB0CD6170}" srcOrd="0" destOrd="0" presId="urn:microsoft.com/office/officeart/2005/8/layout/orgChart1"/>
    <dgm:cxn modelId="{71C0F73B-4D03-48CA-8F67-E480583CA7F0}" type="presOf" srcId="{9AB2A555-C979-4898-9EC0-6D1A33866773}" destId="{70EA866E-BC61-4EC3-88F6-E84B954FDA13}" srcOrd="1" destOrd="0" presId="urn:microsoft.com/office/officeart/2005/8/layout/orgChart1"/>
    <dgm:cxn modelId="{64E0CF5A-56DF-4E72-96B6-504767971298}" type="presOf" srcId="{5EBBB753-71BD-4FE3-8CE9-E66C61DC8FDF}" destId="{A46D8210-00E6-4369-8A68-165AF6711EFA}" srcOrd="1" destOrd="0" presId="urn:microsoft.com/office/officeart/2005/8/layout/orgChart1"/>
    <dgm:cxn modelId="{87932CD3-03DF-4BC1-BEE1-75C758960046}" type="presOf" srcId="{60D21127-DB1E-4E34-80F7-01AFC5DC754F}" destId="{B8AA02A3-DEC2-40FE-A717-8691ECAF47CA}" srcOrd="0" destOrd="0" presId="urn:microsoft.com/office/officeart/2005/8/layout/orgChart1"/>
    <dgm:cxn modelId="{BF182F49-713C-47E3-9F45-6A75911F2017}" type="presOf" srcId="{ADBE6C3B-42B2-4A5E-956E-5404308F730D}" destId="{666FB60E-68AC-402F-B876-5D6AF4764BB0}" srcOrd="0" destOrd="0" presId="urn:microsoft.com/office/officeart/2005/8/layout/orgChart1"/>
    <dgm:cxn modelId="{F778A31E-EEB9-4133-AF92-FEC00BEA6E01}" srcId="{26ABD56E-F594-4F2C-BC3F-58D41D23679B}" destId="{9AB2A555-C979-4898-9EC0-6D1A33866773}" srcOrd="2" destOrd="0" parTransId="{877A61D4-094D-427B-A805-FC4411D77066}" sibTransId="{AED4DDFF-3D86-4C98-A522-1F2DB18962F7}"/>
    <dgm:cxn modelId="{263302AF-8E7D-4AE3-A896-2B4DD31B7821}" type="presOf" srcId="{E614A650-7A90-4E5C-A64E-386044951165}" destId="{7F5AC853-E65F-49E3-BAF0-BD7770A487BF}" srcOrd="0" destOrd="0" presId="urn:microsoft.com/office/officeart/2005/8/layout/orgChart1"/>
    <dgm:cxn modelId="{97F49625-488B-4B36-9087-67F02AE6E235}" type="presParOf" srcId="{0A6C8CF2-6899-4DC5-977B-8F4B1207430E}" destId="{DDC7A498-5B82-4938-85C0-D0CFB0EEDECC}" srcOrd="0" destOrd="0" presId="urn:microsoft.com/office/officeart/2005/8/layout/orgChart1"/>
    <dgm:cxn modelId="{63A674E9-0A52-427A-9DE1-9313C14B9022}" type="presParOf" srcId="{DDC7A498-5B82-4938-85C0-D0CFB0EEDECC}" destId="{E75904CA-FB69-466B-B0A3-24CA605086CE}" srcOrd="0" destOrd="0" presId="urn:microsoft.com/office/officeart/2005/8/layout/orgChart1"/>
    <dgm:cxn modelId="{BA1961F4-F903-4C4C-AB51-4A3E8332972A}" type="presParOf" srcId="{E75904CA-FB69-466B-B0A3-24CA605086CE}" destId="{32854C9A-5745-41EC-B36B-2E4AA5F05A04}" srcOrd="0" destOrd="0" presId="urn:microsoft.com/office/officeart/2005/8/layout/orgChart1"/>
    <dgm:cxn modelId="{27AFCF9A-A179-4379-A3B2-E1DDFCE4B4DE}" type="presParOf" srcId="{E75904CA-FB69-466B-B0A3-24CA605086CE}" destId="{48E7CC31-CF58-469C-8826-C7A3E20607C0}" srcOrd="1" destOrd="0" presId="urn:microsoft.com/office/officeart/2005/8/layout/orgChart1"/>
    <dgm:cxn modelId="{4425CF09-4535-4A9A-9A29-AD67527248F0}" type="presParOf" srcId="{DDC7A498-5B82-4938-85C0-D0CFB0EEDECC}" destId="{86D14041-1C95-46E5-96F7-D35D7DDE6AF7}" srcOrd="1" destOrd="0" presId="urn:microsoft.com/office/officeart/2005/8/layout/orgChart1"/>
    <dgm:cxn modelId="{233371D3-B105-470C-AA1D-7C34B9A10B28}" type="presParOf" srcId="{86D14041-1C95-46E5-96F7-D35D7DDE6AF7}" destId="{A3609621-D0FA-4D96-8E1A-85A2C06D3CB0}" srcOrd="0" destOrd="0" presId="urn:microsoft.com/office/officeart/2005/8/layout/orgChart1"/>
    <dgm:cxn modelId="{F93F7754-A5BA-4687-9118-31B5BA5660B8}" type="presParOf" srcId="{86D14041-1C95-46E5-96F7-D35D7DDE6AF7}" destId="{0346E37A-5BA9-41F3-B071-A3E1BDC40E51}" srcOrd="1" destOrd="0" presId="urn:microsoft.com/office/officeart/2005/8/layout/orgChart1"/>
    <dgm:cxn modelId="{E6E203C1-B8FF-43F6-9CCD-126D3CB839F4}" type="presParOf" srcId="{0346E37A-5BA9-41F3-B071-A3E1BDC40E51}" destId="{6951C97D-291C-4ED6-A7E5-D85F7592712E}" srcOrd="0" destOrd="0" presId="urn:microsoft.com/office/officeart/2005/8/layout/orgChart1"/>
    <dgm:cxn modelId="{2A98A9B7-7626-4CBC-8CC7-789FDB285D08}" type="presParOf" srcId="{6951C97D-291C-4ED6-A7E5-D85F7592712E}" destId="{5588843D-9C86-4063-93CD-E875180F4958}" srcOrd="0" destOrd="0" presId="urn:microsoft.com/office/officeart/2005/8/layout/orgChart1"/>
    <dgm:cxn modelId="{37FEC3A0-3FA7-48A3-B3DF-6FBD76655BDA}" type="presParOf" srcId="{6951C97D-291C-4ED6-A7E5-D85F7592712E}" destId="{59B06359-CF5A-426C-80D6-C5C97CB0B355}" srcOrd="1" destOrd="0" presId="urn:microsoft.com/office/officeart/2005/8/layout/orgChart1"/>
    <dgm:cxn modelId="{063E6A43-36A1-4C9F-8C0E-F9782753C85F}" type="presParOf" srcId="{0346E37A-5BA9-41F3-B071-A3E1BDC40E51}" destId="{18CD81FC-86CF-42E2-8342-978361E5B890}" srcOrd="1" destOrd="0" presId="urn:microsoft.com/office/officeart/2005/8/layout/orgChart1"/>
    <dgm:cxn modelId="{1D580625-BD62-4230-945D-4C050087AC12}" type="presParOf" srcId="{18CD81FC-86CF-42E2-8342-978361E5B890}" destId="{19820E9F-C324-4C1D-B642-52B099A86A88}" srcOrd="0" destOrd="0" presId="urn:microsoft.com/office/officeart/2005/8/layout/orgChart1"/>
    <dgm:cxn modelId="{00E9C6DF-2CB1-4A93-B984-27F2CA2B3C41}" type="presParOf" srcId="{18CD81FC-86CF-42E2-8342-978361E5B890}" destId="{66FF0EB6-84CC-47A8-8B32-2E000E1301CA}" srcOrd="1" destOrd="0" presId="urn:microsoft.com/office/officeart/2005/8/layout/orgChart1"/>
    <dgm:cxn modelId="{192C8F10-6F21-45A1-BACA-ACC61ADB7879}" type="presParOf" srcId="{66FF0EB6-84CC-47A8-8B32-2E000E1301CA}" destId="{B6FE8AFC-1B01-4928-90A0-5DA8F3E4B169}" srcOrd="0" destOrd="0" presId="urn:microsoft.com/office/officeart/2005/8/layout/orgChart1"/>
    <dgm:cxn modelId="{35F44676-B44C-432A-8F7D-EBEEFE411D30}" type="presParOf" srcId="{B6FE8AFC-1B01-4928-90A0-5DA8F3E4B169}" destId="{BE75AC27-8CCC-4201-AF3C-DBB3A03E46D9}" srcOrd="0" destOrd="0" presId="urn:microsoft.com/office/officeart/2005/8/layout/orgChart1"/>
    <dgm:cxn modelId="{411FCBA1-7FA7-4BD8-A660-74EDC00303EB}" type="presParOf" srcId="{B6FE8AFC-1B01-4928-90A0-5DA8F3E4B169}" destId="{2883675E-36D4-4396-AB4F-FABC97952B5F}" srcOrd="1" destOrd="0" presId="urn:microsoft.com/office/officeart/2005/8/layout/orgChart1"/>
    <dgm:cxn modelId="{2192F0DF-D499-4443-BD39-4F4C3DC70551}" type="presParOf" srcId="{66FF0EB6-84CC-47A8-8B32-2E000E1301CA}" destId="{241A802B-99B5-4396-89AE-1D4C048C06F7}" srcOrd="1" destOrd="0" presId="urn:microsoft.com/office/officeart/2005/8/layout/orgChart1"/>
    <dgm:cxn modelId="{A97980D3-99FC-438A-A68B-54D3708241F0}" type="presParOf" srcId="{66FF0EB6-84CC-47A8-8B32-2E000E1301CA}" destId="{034B97A5-31CF-49C0-85D1-C32346AA9C7F}" srcOrd="2" destOrd="0" presId="urn:microsoft.com/office/officeart/2005/8/layout/orgChart1"/>
    <dgm:cxn modelId="{B245D5C2-02B7-4560-B385-F5F76B68A4D8}" type="presParOf" srcId="{18CD81FC-86CF-42E2-8342-978361E5B890}" destId="{77F89FA8-AD46-4AF6-9AEC-5C959CCDC9F1}" srcOrd="2" destOrd="0" presId="urn:microsoft.com/office/officeart/2005/8/layout/orgChart1"/>
    <dgm:cxn modelId="{43DEA323-25BB-4D45-B600-672BDE9EB181}" type="presParOf" srcId="{18CD81FC-86CF-42E2-8342-978361E5B890}" destId="{1003FD70-0663-47AB-840F-3186930C3C9C}" srcOrd="3" destOrd="0" presId="urn:microsoft.com/office/officeart/2005/8/layout/orgChart1"/>
    <dgm:cxn modelId="{127B9AD8-D5F9-4AFC-AB95-7B8B5DF86681}" type="presParOf" srcId="{1003FD70-0663-47AB-840F-3186930C3C9C}" destId="{5E98263F-FE0A-4F62-BDF7-AFFAC653294D}" srcOrd="0" destOrd="0" presId="urn:microsoft.com/office/officeart/2005/8/layout/orgChart1"/>
    <dgm:cxn modelId="{22200937-609C-40A7-B62C-F8770533A63D}" type="presParOf" srcId="{5E98263F-FE0A-4F62-BDF7-AFFAC653294D}" destId="{589EE9CE-2F3E-4FC6-BFC8-9D2A45B2C444}" srcOrd="0" destOrd="0" presId="urn:microsoft.com/office/officeart/2005/8/layout/orgChart1"/>
    <dgm:cxn modelId="{DB4E9D97-AB9A-41A1-B9A7-6910DA1CE8BC}" type="presParOf" srcId="{5E98263F-FE0A-4F62-BDF7-AFFAC653294D}" destId="{0AA99246-B792-4467-9DFE-E5CDF5EB00B4}" srcOrd="1" destOrd="0" presId="urn:microsoft.com/office/officeart/2005/8/layout/orgChart1"/>
    <dgm:cxn modelId="{2D33F2B6-DAA5-469E-9402-6EC7A039F502}" type="presParOf" srcId="{1003FD70-0663-47AB-840F-3186930C3C9C}" destId="{073F7550-8670-44AB-8878-09704993F0BA}" srcOrd="1" destOrd="0" presId="urn:microsoft.com/office/officeart/2005/8/layout/orgChart1"/>
    <dgm:cxn modelId="{C659883A-E6AF-4BF7-A485-5080996FD9F9}" type="presParOf" srcId="{073F7550-8670-44AB-8878-09704993F0BA}" destId="{B8FC03AB-9FD0-4AEE-BCE7-C4542CB96FCB}" srcOrd="0" destOrd="0" presId="urn:microsoft.com/office/officeart/2005/8/layout/orgChart1"/>
    <dgm:cxn modelId="{BE9229A6-20DC-4095-8C65-F35CC8749BCD}" type="presParOf" srcId="{073F7550-8670-44AB-8878-09704993F0BA}" destId="{38624998-5678-4317-9602-A61BB06E4410}" srcOrd="1" destOrd="0" presId="urn:microsoft.com/office/officeart/2005/8/layout/orgChart1"/>
    <dgm:cxn modelId="{84A4BAE7-2B07-4FAF-8173-313F067B5911}" type="presParOf" srcId="{38624998-5678-4317-9602-A61BB06E4410}" destId="{6B901A0E-65AF-47DE-83D5-B8309CE1241E}" srcOrd="0" destOrd="0" presId="urn:microsoft.com/office/officeart/2005/8/layout/orgChart1"/>
    <dgm:cxn modelId="{48CCBDA9-6DC9-4B44-81E3-956F765D1937}" type="presParOf" srcId="{6B901A0E-65AF-47DE-83D5-B8309CE1241E}" destId="{87BB68D2-7E1B-479B-90BE-1141C2B342BC}" srcOrd="0" destOrd="0" presId="urn:microsoft.com/office/officeart/2005/8/layout/orgChart1"/>
    <dgm:cxn modelId="{7D52EB00-6AE9-4CE6-B428-03F87C09BCA6}" type="presParOf" srcId="{6B901A0E-65AF-47DE-83D5-B8309CE1241E}" destId="{1FD6B9D9-B62B-4AA8-B2CA-28F041CFEAAB}" srcOrd="1" destOrd="0" presId="urn:microsoft.com/office/officeart/2005/8/layout/orgChart1"/>
    <dgm:cxn modelId="{310BBD86-1644-4616-B9CD-8D1D5106E2B3}" type="presParOf" srcId="{38624998-5678-4317-9602-A61BB06E4410}" destId="{E3D4D4FC-0CFD-4D20-81F2-2476E845EE3E}" srcOrd="1" destOrd="0" presId="urn:microsoft.com/office/officeart/2005/8/layout/orgChart1"/>
    <dgm:cxn modelId="{D95C5C4F-9DD5-4EFD-AACD-7FD1952BA3EA}" type="presParOf" srcId="{38624998-5678-4317-9602-A61BB06E4410}" destId="{D62A0A66-28F8-43A4-8798-099F90875307}" srcOrd="2" destOrd="0" presId="urn:microsoft.com/office/officeart/2005/8/layout/orgChart1"/>
    <dgm:cxn modelId="{D9C45A32-04AA-4FF1-8C5D-733C6A2E0110}" type="presParOf" srcId="{073F7550-8670-44AB-8878-09704993F0BA}" destId="{7828F32C-88D0-47DE-92B1-5D10A49EC501}" srcOrd="2" destOrd="0" presId="urn:microsoft.com/office/officeart/2005/8/layout/orgChart1"/>
    <dgm:cxn modelId="{513E61D4-BF39-42C1-BB86-5C25BA403362}" type="presParOf" srcId="{073F7550-8670-44AB-8878-09704993F0BA}" destId="{099A63C6-2B48-4D6A-B111-1131889435D0}" srcOrd="3" destOrd="0" presId="urn:microsoft.com/office/officeart/2005/8/layout/orgChart1"/>
    <dgm:cxn modelId="{68A6B6C6-4809-4F47-97C8-2EE0653F5AE6}" type="presParOf" srcId="{099A63C6-2B48-4D6A-B111-1131889435D0}" destId="{BAE41616-730F-4172-A2E1-BB2F97BC889A}" srcOrd="0" destOrd="0" presId="urn:microsoft.com/office/officeart/2005/8/layout/orgChart1"/>
    <dgm:cxn modelId="{54E5563E-EA6C-414F-B6D0-B452D799404F}" type="presParOf" srcId="{BAE41616-730F-4172-A2E1-BB2F97BC889A}" destId="{1A66961B-4449-4030-9142-193AB0CD6170}" srcOrd="0" destOrd="0" presId="urn:microsoft.com/office/officeart/2005/8/layout/orgChart1"/>
    <dgm:cxn modelId="{73795008-1550-410D-B1B8-56DB6DFC0BAA}" type="presParOf" srcId="{BAE41616-730F-4172-A2E1-BB2F97BC889A}" destId="{AD0F8735-D305-429A-AEA8-303B85161DAC}" srcOrd="1" destOrd="0" presId="urn:microsoft.com/office/officeart/2005/8/layout/orgChart1"/>
    <dgm:cxn modelId="{E85D064C-7887-4487-B5C6-13EABEF9723D}" type="presParOf" srcId="{099A63C6-2B48-4D6A-B111-1131889435D0}" destId="{99374D95-3D1E-4BA1-95B5-57A91748912B}" srcOrd="1" destOrd="0" presId="urn:microsoft.com/office/officeart/2005/8/layout/orgChart1"/>
    <dgm:cxn modelId="{F55EF669-1B5C-437D-A35D-749636BB99FC}" type="presParOf" srcId="{99374D95-3D1E-4BA1-95B5-57A91748912B}" destId="{E7CC326B-50FC-4A80-A93E-D87041C82347}" srcOrd="0" destOrd="0" presId="urn:microsoft.com/office/officeart/2005/8/layout/orgChart1"/>
    <dgm:cxn modelId="{11285EB9-8F29-4B6A-8C49-60A297A7F054}" type="presParOf" srcId="{99374D95-3D1E-4BA1-95B5-57A91748912B}" destId="{5127C397-45BA-4C56-98EE-D3061BF9B9D4}" srcOrd="1" destOrd="0" presId="urn:microsoft.com/office/officeart/2005/8/layout/orgChart1"/>
    <dgm:cxn modelId="{40374612-2972-4BA2-A5AD-396B760B749A}" type="presParOf" srcId="{5127C397-45BA-4C56-98EE-D3061BF9B9D4}" destId="{126A809A-50D1-4F09-A63F-A4E18A8CE674}" srcOrd="0" destOrd="0" presId="urn:microsoft.com/office/officeart/2005/8/layout/orgChart1"/>
    <dgm:cxn modelId="{41F6D044-EC6C-45DA-BD95-804942FFAA59}" type="presParOf" srcId="{126A809A-50D1-4F09-A63F-A4E18A8CE674}" destId="{806AABCD-3EEE-473D-94C1-DCDB39C4461B}" srcOrd="0" destOrd="0" presId="urn:microsoft.com/office/officeart/2005/8/layout/orgChart1"/>
    <dgm:cxn modelId="{1FAA383D-2259-4F91-A428-DEC81E6D455F}" type="presParOf" srcId="{126A809A-50D1-4F09-A63F-A4E18A8CE674}" destId="{34D55418-2F2A-4FC5-9E60-D1E4A4C7AE7D}" srcOrd="1" destOrd="0" presId="urn:microsoft.com/office/officeart/2005/8/layout/orgChart1"/>
    <dgm:cxn modelId="{D6A5CC44-C82C-4D22-9DE1-DB7C764C4CF3}" type="presParOf" srcId="{5127C397-45BA-4C56-98EE-D3061BF9B9D4}" destId="{58F15246-92C6-41F0-B4DE-39A694E68EEC}" srcOrd="1" destOrd="0" presId="urn:microsoft.com/office/officeart/2005/8/layout/orgChart1"/>
    <dgm:cxn modelId="{C84D719A-43CA-47CB-ADB1-614E2C0EA90C}" type="presParOf" srcId="{58F15246-92C6-41F0-B4DE-39A694E68EEC}" destId="{3219067B-C907-4174-9940-650D5F809121}" srcOrd="0" destOrd="0" presId="urn:microsoft.com/office/officeart/2005/8/layout/orgChart1"/>
    <dgm:cxn modelId="{C48DFC65-30D3-471B-8FF0-11C7C4AA9C4B}" type="presParOf" srcId="{58F15246-92C6-41F0-B4DE-39A694E68EEC}" destId="{F530FC57-24ED-49AC-A9F6-0DB7DEC5C5B7}" srcOrd="1" destOrd="0" presId="urn:microsoft.com/office/officeart/2005/8/layout/orgChart1"/>
    <dgm:cxn modelId="{39B6BBE9-9F81-48C4-9867-51B93736C3D3}" type="presParOf" srcId="{F530FC57-24ED-49AC-A9F6-0DB7DEC5C5B7}" destId="{6C1609E6-8C40-4042-8F66-30D989087AD1}" srcOrd="0" destOrd="0" presId="urn:microsoft.com/office/officeart/2005/8/layout/orgChart1"/>
    <dgm:cxn modelId="{81D28337-FDBF-4481-954B-3741165CA053}" type="presParOf" srcId="{6C1609E6-8C40-4042-8F66-30D989087AD1}" destId="{88716124-60B6-49A3-8BD2-D06C51295EC7}" srcOrd="0" destOrd="0" presId="urn:microsoft.com/office/officeart/2005/8/layout/orgChart1"/>
    <dgm:cxn modelId="{DCF3288A-9324-4ED6-B044-B345F09ABCCA}" type="presParOf" srcId="{6C1609E6-8C40-4042-8F66-30D989087AD1}" destId="{E30A74D7-CFB1-4C3A-9FD3-C09E792B3F5C}" srcOrd="1" destOrd="0" presId="urn:microsoft.com/office/officeart/2005/8/layout/orgChart1"/>
    <dgm:cxn modelId="{1D9996BC-2978-45A6-B637-6AB5BD1D8180}" type="presParOf" srcId="{F530FC57-24ED-49AC-A9F6-0DB7DEC5C5B7}" destId="{B8134EAF-96FA-40F8-BA78-14496194838A}" srcOrd="1" destOrd="0" presId="urn:microsoft.com/office/officeart/2005/8/layout/orgChart1"/>
    <dgm:cxn modelId="{269567A9-ABC6-4EE2-81E3-C2E5F5C4A856}" type="presParOf" srcId="{B8134EAF-96FA-40F8-BA78-14496194838A}" destId="{4480173C-A2AC-45AB-BA9F-24C71CF37517}" srcOrd="0" destOrd="0" presId="urn:microsoft.com/office/officeart/2005/8/layout/orgChart1"/>
    <dgm:cxn modelId="{109FABF4-E797-4B01-8530-EC4FF8A26C50}" type="presParOf" srcId="{B8134EAF-96FA-40F8-BA78-14496194838A}" destId="{76E3D45D-0C29-4CA7-B2C8-DAF3EEE3C0F9}" srcOrd="1" destOrd="0" presId="urn:microsoft.com/office/officeart/2005/8/layout/orgChart1"/>
    <dgm:cxn modelId="{165F8B48-E5CF-4F1C-9BE1-BB37496AF8B6}" type="presParOf" srcId="{76E3D45D-0C29-4CA7-B2C8-DAF3EEE3C0F9}" destId="{E3DCA95A-DE55-4C38-A992-96B3EE11A242}" srcOrd="0" destOrd="0" presId="urn:microsoft.com/office/officeart/2005/8/layout/orgChart1"/>
    <dgm:cxn modelId="{16027381-7B34-4F5C-BBCA-F3666AA3ED93}" type="presParOf" srcId="{E3DCA95A-DE55-4C38-A992-96B3EE11A242}" destId="{421BA46B-CF4E-4F04-82D7-CDF1BDC0189A}" srcOrd="0" destOrd="0" presId="urn:microsoft.com/office/officeart/2005/8/layout/orgChart1"/>
    <dgm:cxn modelId="{87ED7A53-5ECD-4444-908B-A8260E04A06B}" type="presParOf" srcId="{E3DCA95A-DE55-4C38-A992-96B3EE11A242}" destId="{DE1CFAF8-8566-4231-90CC-B1C02D0FAC67}" srcOrd="1" destOrd="0" presId="urn:microsoft.com/office/officeart/2005/8/layout/orgChart1"/>
    <dgm:cxn modelId="{55FCF7B8-7AC8-4D91-8821-31B8B0D9E7B0}" type="presParOf" srcId="{76E3D45D-0C29-4CA7-B2C8-DAF3EEE3C0F9}" destId="{3B6880FC-F182-4E3B-AFDD-A92AB5D55C6F}" srcOrd="1" destOrd="0" presId="urn:microsoft.com/office/officeart/2005/8/layout/orgChart1"/>
    <dgm:cxn modelId="{28904AB2-BB26-4CAE-AA0B-3308E337C145}" type="presParOf" srcId="{3B6880FC-F182-4E3B-AFDD-A92AB5D55C6F}" destId="{EA453665-33DC-4C53-A8B0-5DEB4CD862EB}" srcOrd="0" destOrd="0" presId="urn:microsoft.com/office/officeart/2005/8/layout/orgChart1"/>
    <dgm:cxn modelId="{EBDB9BAA-65FD-4A47-A85E-661459BDA02C}" type="presParOf" srcId="{3B6880FC-F182-4E3B-AFDD-A92AB5D55C6F}" destId="{10F844B7-0965-4F49-A738-B81109C4DC76}" srcOrd="1" destOrd="0" presId="urn:microsoft.com/office/officeart/2005/8/layout/orgChart1"/>
    <dgm:cxn modelId="{B86C9F83-8620-4DDF-B38C-1083F886BDE7}" type="presParOf" srcId="{10F844B7-0965-4F49-A738-B81109C4DC76}" destId="{F17E92F0-A5F7-400A-92E1-A6DDF8778D7F}" srcOrd="0" destOrd="0" presId="urn:microsoft.com/office/officeart/2005/8/layout/orgChart1"/>
    <dgm:cxn modelId="{0E5A3FF0-0D99-442F-B198-0912F6726D22}" type="presParOf" srcId="{F17E92F0-A5F7-400A-92E1-A6DDF8778D7F}" destId="{7498B9EB-5980-4EDA-9698-F7B983B57DB6}" srcOrd="0" destOrd="0" presId="urn:microsoft.com/office/officeart/2005/8/layout/orgChart1"/>
    <dgm:cxn modelId="{F9C4215A-322E-4E63-9B42-FF6DD513E0A5}" type="presParOf" srcId="{F17E92F0-A5F7-400A-92E1-A6DDF8778D7F}" destId="{C17479CE-6D3F-4983-B693-B24D2EAF8128}" srcOrd="1" destOrd="0" presId="urn:microsoft.com/office/officeart/2005/8/layout/orgChart1"/>
    <dgm:cxn modelId="{46D4530B-5310-4101-AE3E-71FF581EE8E0}" type="presParOf" srcId="{10F844B7-0965-4F49-A738-B81109C4DC76}" destId="{B4B35978-C6A9-4093-8703-129C247889B3}" srcOrd="1" destOrd="0" presId="urn:microsoft.com/office/officeart/2005/8/layout/orgChart1"/>
    <dgm:cxn modelId="{10A869AC-57D3-4966-8D6B-A377D5D88C3D}" type="presParOf" srcId="{10F844B7-0965-4F49-A738-B81109C4DC76}" destId="{9A06E8DE-12E7-4D5F-A661-08232E3E74A1}" srcOrd="2" destOrd="0" presId="urn:microsoft.com/office/officeart/2005/8/layout/orgChart1"/>
    <dgm:cxn modelId="{5788C7F7-0582-4312-BF80-F03A0911F655}" type="presParOf" srcId="{76E3D45D-0C29-4CA7-B2C8-DAF3EEE3C0F9}" destId="{8645F780-82AB-4636-8808-45FD024C682A}" srcOrd="2" destOrd="0" presId="urn:microsoft.com/office/officeart/2005/8/layout/orgChart1"/>
    <dgm:cxn modelId="{2EBD49EE-61FE-41E1-863B-5B5052336D98}" type="presParOf" srcId="{F530FC57-24ED-49AC-A9F6-0DB7DEC5C5B7}" destId="{D1CFA2E7-B504-421F-9209-08CC97929938}" srcOrd="2" destOrd="0" presId="urn:microsoft.com/office/officeart/2005/8/layout/orgChart1"/>
    <dgm:cxn modelId="{BF8B79E2-06C9-4C96-85B0-439DC7E31B8E}" type="presParOf" srcId="{5127C397-45BA-4C56-98EE-D3061BF9B9D4}" destId="{ACAE2637-38B3-46F6-B13F-BA1CC79A4D3C}" srcOrd="2" destOrd="0" presId="urn:microsoft.com/office/officeart/2005/8/layout/orgChart1"/>
    <dgm:cxn modelId="{B6AFF02E-DC90-43AE-8195-1DD11B31F4BA}" type="presParOf" srcId="{099A63C6-2B48-4D6A-B111-1131889435D0}" destId="{AA51BC1E-D3D1-4787-AB80-4D0BE70F4555}" srcOrd="2" destOrd="0" presId="urn:microsoft.com/office/officeart/2005/8/layout/orgChart1"/>
    <dgm:cxn modelId="{5004205A-B72D-4478-9C16-29E8E27EFEA3}" type="presParOf" srcId="{1003FD70-0663-47AB-840F-3186930C3C9C}" destId="{6801D79B-3CBD-4448-B54A-3FFBFF40FB7D}" srcOrd="2" destOrd="0" presId="urn:microsoft.com/office/officeart/2005/8/layout/orgChart1"/>
    <dgm:cxn modelId="{E3807535-7132-4CA2-B8C7-20D998B83DCE}" type="presParOf" srcId="{0346E37A-5BA9-41F3-B071-A3E1BDC40E51}" destId="{2D93EBF5-2D5A-46D8-A4F1-8394E04221DB}" srcOrd="2" destOrd="0" presId="urn:microsoft.com/office/officeart/2005/8/layout/orgChart1"/>
    <dgm:cxn modelId="{CDA26EBB-92CA-4589-BC06-E87B5D662FE9}" type="presParOf" srcId="{86D14041-1C95-46E5-96F7-D35D7DDE6AF7}" destId="{B8AA02A3-DEC2-40FE-A717-8691ECAF47CA}" srcOrd="2" destOrd="0" presId="urn:microsoft.com/office/officeart/2005/8/layout/orgChart1"/>
    <dgm:cxn modelId="{610FDE8D-2562-47C0-9C05-28DF5B886C87}" type="presParOf" srcId="{86D14041-1C95-46E5-96F7-D35D7DDE6AF7}" destId="{D19E22F7-EFEF-4B06-B469-9C6BFB801E33}" srcOrd="3" destOrd="0" presId="urn:microsoft.com/office/officeart/2005/8/layout/orgChart1"/>
    <dgm:cxn modelId="{466021EF-075C-49ED-B859-E1E7148B3788}" type="presParOf" srcId="{D19E22F7-EFEF-4B06-B469-9C6BFB801E33}" destId="{21BDC0E8-FC5C-4C3C-9C5C-733823BFC364}" srcOrd="0" destOrd="0" presId="urn:microsoft.com/office/officeart/2005/8/layout/orgChart1"/>
    <dgm:cxn modelId="{B2712689-2FB2-4FB9-9373-F08B1D8DC2C6}" type="presParOf" srcId="{21BDC0E8-FC5C-4C3C-9C5C-733823BFC364}" destId="{E02F7AD0-5A98-43B0-AF12-8FC9C3DD3393}" srcOrd="0" destOrd="0" presId="urn:microsoft.com/office/officeart/2005/8/layout/orgChart1"/>
    <dgm:cxn modelId="{ABEA820F-BD72-4DAE-A10C-93BDEE938A74}" type="presParOf" srcId="{21BDC0E8-FC5C-4C3C-9C5C-733823BFC364}" destId="{DB621770-8940-4FE9-B7DE-506D9F3A301F}" srcOrd="1" destOrd="0" presId="urn:microsoft.com/office/officeart/2005/8/layout/orgChart1"/>
    <dgm:cxn modelId="{C2E837C4-86EE-44AA-BC33-174A2DE814CA}" type="presParOf" srcId="{D19E22F7-EFEF-4B06-B469-9C6BFB801E33}" destId="{7C50917A-E922-4B5D-9125-1672C1467456}" srcOrd="1" destOrd="0" presId="urn:microsoft.com/office/officeart/2005/8/layout/orgChart1"/>
    <dgm:cxn modelId="{02CBDDC1-9B99-47CE-9D3C-F703D69F9F77}" type="presParOf" srcId="{7C50917A-E922-4B5D-9125-1672C1467456}" destId="{77C2A334-C495-4D1F-8469-D50056541B44}" srcOrd="0" destOrd="0" presId="urn:microsoft.com/office/officeart/2005/8/layout/orgChart1"/>
    <dgm:cxn modelId="{0C2181D0-D553-421C-91D2-EF4B23E286DC}" type="presParOf" srcId="{7C50917A-E922-4B5D-9125-1672C1467456}" destId="{FDD60057-800A-44B7-8BEE-63368D079259}" srcOrd="1" destOrd="0" presId="urn:microsoft.com/office/officeart/2005/8/layout/orgChart1"/>
    <dgm:cxn modelId="{B75FF9A2-4BCC-4906-8B56-EEDBAB409D50}" type="presParOf" srcId="{FDD60057-800A-44B7-8BEE-63368D079259}" destId="{18C12512-8C39-4EB6-A658-C4FAEBEF7AB6}" srcOrd="0" destOrd="0" presId="urn:microsoft.com/office/officeart/2005/8/layout/orgChart1"/>
    <dgm:cxn modelId="{64E45670-03A5-4FA0-8144-AC42E9811519}" type="presParOf" srcId="{18C12512-8C39-4EB6-A658-C4FAEBEF7AB6}" destId="{A4F80345-BF70-4252-81BA-194BC5404C68}" srcOrd="0" destOrd="0" presId="urn:microsoft.com/office/officeart/2005/8/layout/orgChart1"/>
    <dgm:cxn modelId="{8AC24572-7FFC-4A2B-8687-68C048D225DE}" type="presParOf" srcId="{18C12512-8C39-4EB6-A658-C4FAEBEF7AB6}" destId="{48915F53-1E44-4F7F-AB42-E5843475FC04}" srcOrd="1" destOrd="0" presId="urn:microsoft.com/office/officeart/2005/8/layout/orgChart1"/>
    <dgm:cxn modelId="{808E635C-4669-469F-9A1C-ECCE2AA15743}" type="presParOf" srcId="{FDD60057-800A-44B7-8BEE-63368D079259}" destId="{A8888329-E41E-482B-B9C6-CD3A15D86025}" srcOrd="1" destOrd="0" presId="urn:microsoft.com/office/officeart/2005/8/layout/orgChart1"/>
    <dgm:cxn modelId="{07C4F817-CC47-423D-AB10-7A072B871F0A}" type="presParOf" srcId="{FDD60057-800A-44B7-8BEE-63368D079259}" destId="{D4F44201-821B-4A45-A639-A1ACFEAF66EF}" srcOrd="2" destOrd="0" presId="urn:microsoft.com/office/officeart/2005/8/layout/orgChart1"/>
    <dgm:cxn modelId="{D53BC7CA-20D0-48C8-B532-00DF11798A8F}" type="presParOf" srcId="{7C50917A-E922-4B5D-9125-1672C1467456}" destId="{1861195C-C496-47BD-8A5A-50BC774F30CE}" srcOrd="2" destOrd="0" presId="urn:microsoft.com/office/officeart/2005/8/layout/orgChart1"/>
    <dgm:cxn modelId="{78036720-2752-4985-BBC4-9B95FB802528}" type="presParOf" srcId="{7C50917A-E922-4B5D-9125-1672C1467456}" destId="{62ECCD73-BEBE-4150-93F5-DE3C756EC13B}" srcOrd="3" destOrd="0" presId="urn:microsoft.com/office/officeart/2005/8/layout/orgChart1"/>
    <dgm:cxn modelId="{65563E0A-9ACF-49F7-8942-0FFB2430C0A3}" type="presParOf" srcId="{62ECCD73-BEBE-4150-93F5-DE3C756EC13B}" destId="{13ED2D16-A7A2-47ED-B823-B80EBFCFC4B7}" srcOrd="0" destOrd="0" presId="urn:microsoft.com/office/officeart/2005/8/layout/orgChart1"/>
    <dgm:cxn modelId="{73203D2F-2490-436C-A4D8-EC9BC1B1C08A}" type="presParOf" srcId="{13ED2D16-A7A2-47ED-B823-B80EBFCFC4B7}" destId="{0774EE5D-2C5F-472D-B145-1F91F554476D}" srcOrd="0" destOrd="0" presId="urn:microsoft.com/office/officeart/2005/8/layout/orgChart1"/>
    <dgm:cxn modelId="{462A3F76-5D1B-4675-B9DC-D4449BDE3054}" type="presParOf" srcId="{13ED2D16-A7A2-47ED-B823-B80EBFCFC4B7}" destId="{BA532F7D-B342-456D-BDCF-3B0F8F938B8E}" srcOrd="1" destOrd="0" presId="urn:microsoft.com/office/officeart/2005/8/layout/orgChart1"/>
    <dgm:cxn modelId="{81B74AC8-963B-45F5-8A3C-D1A4BB848D6D}" type="presParOf" srcId="{62ECCD73-BEBE-4150-93F5-DE3C756EC13B}" destId="{4DA077DA-3DE5-4A8E-9356-8C7CD3A1D809}" srcOrd="1" destOrd="0" presId="urn:microsoft.com/office/officeart/2005/8/layout/orgChart1"/>
    <dgm:cxn modelId="{D9FAFFDE-F2C9-4AD5-9100-FB6293E42234}" type="presParOf" srcId="{4DA077DA-3DE5-4A8E-9356-8C7CD3A1D809}" destId="{AE8D5185-87D8-4CAB-8A3E-D691A2F7F2BC}" srcOrd="0" destOrd="0" presId="urn:microsoft.com/office/officeart/2005/8/layout/orgChart1"/>
    <dgm:cxn modelId="{FF58E3A1-DD90-4FF0-8CB2-56A8DA72FF14}" type="presParOf" srcId="{4DA077DA-3DE5-4A8E-9356-8C7CD3A1D809}" destId="{BB139069-CCF2-422B-BF3E-24866FE8E8B0}" srcOrd="1" destOrd="0" presId="urn:microsoft.com/office/officeart/2005/8/layout/orgChart1"/>
    <dgm:cxn modelId="{4DA13FD3-80D3-4D5F-9870-B5B35608F67D}" type="presParOf" srcId="{BB139069-CCF2-422B-BF3E-24866FE8E8B0}" destId="{3655C58B-AAB6-4A12-80D6-94D34C14EBE3}" srcOrd="0" destOrd="0" presId="urn:microsoft.com/office/officeart/2005/8/layout/orgChart1"/>
    <dgm:cxn modelId="{89C21818-4450-46C3-9D69-3AA71BD034AA}" type="presParOf" srcId="{3655C58B-AAB6-4A12-80D6-94D34C14EBE3}" destId="{AE4265E3-6E43-4BAE-8CC3-13E13C4F50F1}" srcOrd="0" destOrd="0" presId="urn:microsoft.com/office/officeart/2005/8/layout/orgChart1"/>
    <dgm:cxn modelId="{371D2489-A360-4540-90BF-76893F758358}" type="presParOf" srcId="{3655C58B-AAB6-4A12-80D6-94D34C14EBE3}" destId="{FEC5EE2B-5AB4-47F7-B6B3-543A9ADDDB08}" srcOrd="1" destOrd="0" presId="urn:microsoft.com/office/officeart/2005/8/layout/orgChart1"/>
    <dgm:cxn modelId="{54814D51-6A31-4034-A1FD-378269FE2106}" type="presParOf" srcId="{BB139069-CCF2-422B-BF3E-24866FE8E8B0}" destId="{2CA45983-8900-497B-B1C7-5F2059B9AF03}" srcOrd="1" destOrd="0" presId="urn:microsoft.com/office/officeart/2005/8/layout/orgChart1"/>
    <dgm:cxn modelId="{D5195566-4FA4-4496-B36A-674642D8579C}" type="presParOf" srcId="{BB139069-CCF2-422B-BF3E-24866FE8E8B0}" destId="{AB5C2495-52E7-4E7D-94DB-55B511E688FF}" srcOrd="2" destOrd="0" presId="urn:microsoft.com/office/officeart/2005/8/layout/orgChart1"/>
    <dgm:cxn modelId="{5E55DD87-CB98-4189-A9E9-E540347633FA}" type="presParOf" srcId="{4DA077DA-3DE5-4A8E-9356-8C7CD3A1D809}" destId="{37FB5016-04C3-4484-993B-84DB4D108C74}" srcOrd="2" destOrd="0" presId="urn:microsoft.com/office/officeart/2005/8/layout/orgChart1"/>
    <dgm:cxn modelId="{55D1D1EC-9712-4B9C-9E09-D2BDFDB7DF6F}" type="presParOf" srcId="{4DA077DA-3DE5-4A8E-9356-8C7CD3A1D809}" destId="{3B8A7BAF-0C46-47EF-885F-0271E6058EF1}" srcOrd="3" destOrd="0" presId="urn:microsoft.com/office/officeart/2005/8/layout/orgChart1"/>
    <dgm:cxn modelId="{955139F9-7B80-44E7-82EB-171215A47D36}" type="presParOf" srcId="{3B8A7BAF-0C46-47EF-885F-0271E6058EF1}" destId="{200430D7-5CB8-4528-A4BC-D814C79BBF8C}" srcOrd="0" destOrd="0" presId="urn:microsoft.com/office/officeart/2005/8/layout/orgChart1"/>
    <dgm:cxn modelId="{E90AA669-94FC-414C-B99F-48E21DAB404C}" type="presParOf" srcId="{200430D7-5CB8-4528-A4BC-D814C79BBF8C}" destId="{06771EF3-519B-4FF6-8364-9793324E371B}" srcOrd="0" destOrd="0" presId="urn:microsoft.com/office/officeart/2005/8/layout/orgChart1"/>
    <dgm:cxn modelId="{DC57E182-86AB-4BD5-AD68-1C4A78A7D9D4}" type="presParOf" srcId="{200430D7-5CB8-4528-A4BC-D814C79BBF8C}" destId="{07289E16-C3D3-425F-83DA-445BE3748ADB}" srcOrd="1" destOrd="0" presId="urn:microsoft.com/office/officeart/2005/8/layout/orgChart1"/>
    <dgm:cxn modelId="{FBF46B87-AE9B-4C32-94E9-20D5279018A2}" type="presParOf" srcId="{3B8A7BAF-0C46-47EF-885F-0271E6058EF1}" destId="{1C4F15AD-5F6D-463F-A61D-72819C88A566}" srcOrd="1" destOrd="0" presId="urn:microsoft.com/office/officeart/2005/8/layout/orgChart1"/>
    <dgm:cxn modelId="{E3F53693-BF54-4A1A-A32F-4AB11EC7E0CD}" type="presParOf" srcId="{1C4F15AD-5F6D-463F-A61D-72819C88A566}" destId="{49A3C769-0598-49CB-BAB5-DA199D6AE2F8}" srcOrd="0" destOrd="0" presId="urn:microsoft.com/office/officeart/2005/8/layout/orgChart1"/>
    <dgm:cxn modelId="{44D96944-AB1E-4BA8-AA33-536A1EF82556}" type="presParOf" srcId="{1C4F15AD-5F6D-463F-A61D-72819C88A566}" destId="{CF7A2DA3-0DBF-419D-AC26-795A59B1E7BE}" srcOrd="1" destOrd="0" presId="urn:microsoft.com/office/officeart/2005/8/layout/orgChart1"/>
    <dgm:cxn modelId="{83EE2568-C5DB-4526-A3F5-46818D1408E5}" type="presParOf" srcId="{CF7A2DA3-0DBF-419D-AC26-795A59B1E7BE}" destId="{A78AEC93-F451-49AD-BD56-9838C0EA694D}" srcOrd="0" destOrd="0" presId="urn:microsoft.com/office/officeart/2005/8/layout/orgChart1"/>
    <dgm:cxn modelId="{F8014A1C-8077-44AD-AFA7-CADC35D7C4FF}" type="presParOf" srcId="{A78AEC93-F451-49AD-BD56-9838C0EA694D}" destId="{7F5AC853-E65F-49E3-BAF0-BD7770A487BF}" srcOrd="0" destOrd="0" presId="urn:microsoft.com/office/officeart/2005/8/layout/orgChart1"/>
    <dgm:cxn modelId="{7FB0EB27-EDC3-4697-8BE0-F7E49D213FBE}" type="presParOf" srcId="{A78AEC93-F451-49AD-BD56-9838C0EA694D}" destId="{8304FAF2-2D72-4C30-AAAF-9F2B6E995A5C}" srcOrd="1" destOrd="0" presId="urn:microsoft.com/office/officeart/2005/8/layout/orgChart1"/>
    <dgm:cxn modelId="{96B8A0DF-DD78-4A7E-B0CC-A666D2813A08}" type="presParOf" srcId="{CF7A2DA3-0DBF-419D-AC26-795A59B1E7BE}" destId="{AD4154EA-BEDF-4796-A039-AC367911DF57}" srcOrd="1" destOrd="0" presId="urn:microsoft.com/office/officeart/2005/8/layout/orgChart1"/>
    <dgm:cxn modelId="{13B2DDD9-6240-45CB-9E85-23E8BD83AACB}" type="presParOf" srcId="{AD4154EA-BEDF-4796-A039-AC367911DF57}" destId="{478C6F2F-A0DE-4686-9259-215DA6E8B811}" srcOrd="0" destOrd="0" presId="urn:microsoft.com/office/officeart/2005/8/layout/orgChart1"/>
    <dgm:cxn modelId="{33E02F69-9028-4E78-9B87-CF21673D4AEF}" type="presParOf" srcId="{AD4154EA-BEDF-4796-A039-AC367911DF57}" destId="{93AFB4B2-6B95-43E1-A575-FBFC409D026D}" srcOrd="1" destOrd="0" presId="urn:microsoft.com/office/officeart/2005/8/layout/orgChart1"/>
    <dgm:cxn modelId="{E53E00BD-AA29-42C5-85CB-10B1C336D5E8}" type="presParOf" srcId="{93AFB4B2-6B95-43E1-A575-FBFC409D026D}" destId="{5AD06E8E-123B-43DE-81F6-8EFCD16360BD}" srcOrd="0" destOrd="0" presId="urn:microsoft.com/office/officeart/2005/8/layout/orgChart1"/>
    <dgm:cxn modelId="{88E295AD-764B-4427-A70D-02AF43415F4E}" type="presParOf" srcId="{5AD06E8E-123B-43DE-81F6-8EFCD16360BD}" destId="{4DE388D4-7CFB-4A5E-81E4-A46D91A9D0B7}" srcOrd="0" destOrd="0" presId="urn:microsoft.com/office/officeart/2005/8/layout/orgChart1"/>
    <dgm:cxn modelId="{574B5641-EBFC-409C-A98E-F4395D0C88B4}" type="presParOf" srcId="{5AD06E8E-123B-43DE-81F6-8EFCD16360BD}" destId="{B9E118D4-E733-48ED-9D31-FDC483C8584E}" srcOrd="1" destOrd="0" presId="urn:microsoft.com/office/officeart/2005/8/layout/orgChart1"/>
    <dgm:cxn modelId="{1F07293C-ABA8-407A-A4B7-951150915642}" type="presParOf" srcId="{93AFB4B2-6B95-43E1-A575-FBFC409D026D}" destId="{DF62E5CB-8342-490A-A452-62CC8B816023}" srcOrd="1" destOrd="0" presId="urn:microsoft.com/office/officeart/2005/8/layout/orgChart1"/>
    <dgm:cxn modelId="{1584E952-03E6-43AA-9BE4-7E2EEB6EF197}" type="presParOf" srcId="{DF62E5CB-8342-490A-A452-62CC8B816023}" destId="{2993E3B4-F192-44D9-B2B0-9AC10BE1CFF7}" srcOrd="0" destOrd="0" presId="urn:microsoft.com/office/officeart/2005/8/layout/orgChart1"/>
    <dgm:cxn modelId="{31742FDD-E5F2-4D5E-BEDD-ACD5F263A08E}" type="presParOf" srcId="{DF62E5CB-8342-490A-A452-62CC8B816023}" destId="{8B2F6CDB-72A8-4835-918A-5E8CCDF61BD7}" srcOrd="1" destOrd="0" presId="urn:microsoft.com/office/officeart/2005/8/layout/orgChart1"/>
    <dgm:cxn modelId="{B7C82C5F-EE71-4C44-810F-40D294F08AAE}" type="presParOf" srcId="{8B2F6CDB-72A8-4835-918A-5E8CCDF61BD7}" destId="{9E1B2CD0-A1AE-494E-AA31-88EAA641FF0F}" srcOrd="0" destOrd="0" presId="urn:microsoft.com/office/officeart/2005/8/layout/orgChart1"/>
    <dgm:cxn modelId="{C8B197D7-D47C-4338-A691-363985BEDD7C}" type="presParOf" srcId="{9E1B2CD0-A1AE-494E-AA31-88EAA641FF0F}" destId="{A86C252F-D5AB-4461-8981-97F7418D0146}" srcOrd="0" destOrd="0" presId="urn:microsoft.com/office/officeart/2005/8/layout/orgChart1"/>
    <dgm:cxn modelId="{FFDE8226-FED6-47C0-816E-353D0CBA235D}" type="presParOf" srcId="{9E1B2CD0-A1AE-494E-AA31-88EAA641FF0F}" destId="{31FCE1FB-24CE-4ED8-B2DD-4DEAC0D48015}" srcOrd="1" destOrd="0" presId="urn:microsoft.com/office/officeart/2005/8/layout/orgChart1"/>
    <dgm:cxn modelId="{F5A52293-EDBC-465B-A78F-A55359B624F8}" type="presParOf" srcId="{8B2F6CDB-72A8-4835-918A-5E8CCDF61BD7}" destId="{96AC8FA5-753E-400C-82CD-08B2C169D1FD}" srcOrd="1" destOrd="0" presId="urn:microsoft.com/office/officeart/2005/8/layout/orgChart1"/>
    <dgm:cxn modelId="{3EB1E867-2875-45FC-90FF-D79A73CE737C}" type="presParOf" srcId="{96AC8FA5-753E-400C-82CD-08B2C169D1FD}" destId="{F962B04E-F3A5-483D-9FE5-7BD0191F04C2}" srcOrd="0" destOrd="0" presId="urn:microsoft.com/office/officeart/2005/8/layout/orgChart1"/>
    <dgm:cxn modelId="{73A49BC2-5428-45B5-B216-4D7CA9974DA1}" type="presParOf" srcId="{96AC8FA5-753E-400C-82CD-08B2C169D1FD}" destId="{416FE0EB-8FA5-4568-BBC4-E1BD95E586B6}" srcOrd="1" destOrd="0" presId="urn:microsoft.com/office/officeart/2005/8/layout/orgChart1"/>
    <dgm:cxn modelId="{D198B206-2498-46AF-A540-393D08260CAE}" type="presParOf" srcId="{416FE0EB-8FA5-4568-BBC4-E1BD95E586B6}" destId="{8377ABC5-95F1-45B2-9A45-5663582A65B9}" srcOrd="0" destOrd="0" presId="urn:microsoft.com/office/officeart/2005/8/layout/orgChart1"/>
    <dgm:cxn modelId="{202688F3-5872-4E2F-977E-7E1862AC2679}" type="presParOf" srcId="{8377ABC5-95F1-45B2-9A45-5663582A65B9}" destId="{29851BB8-F403-47A0-9796-55CACC721508}" srcOrd="0" destOrd="0" presId="urn:microsoft.com/office/officeart/2005/8/layout/orgChart1"/>
    <dgm:cxn modelId="{EB6CF946-5B7C-4E16-AEEB-AB2CF0D985EB}" type="presParOf" srcId="{8377ABC5-95F1-45B2-9A45-5663582A65B9}" destId="{D992731A-C5AD-4698-A56A-5199E715E1CE}" srcOrd="1" destOrd="0" presId="urn:microsoft.com/office/officeart/2005/8/layout/orgChart1"/>
    <dgm:cxn modelId="{2C2589E9-9404-4884-B55B-1E8E1196E8BB}" type="presParOf" srcId="{416FE0EB-8FA5-4568-BBC4-E1BD95E586B6}" destId="{B8236D3E-DC7F-400F-9506-A98762DAF31A}" srcOrd="1" destOrd="0" presId="urn:microsoft.com/office/officeart/2005/8/layout/orgChart1"/>
    <dgm:cxn modelId="{A2E1CB6D-36D2-4999-9201-0BEF77C6F762}" type="presParOf" srcId="{416FE0EB-8FA5-4568-BBC4-E1BD95E586B6}" destId="{212433B7-7DBB-4763-A55C-9664578477D4}" srcOrd="2" destOrd="0" presId="urn:microsoft.com/office/officeart/2005/8/layout/orgChart1"/>
    <dgm:cxn modelId="{29DA8A80-7110-4FB4-B1A8-CDAC7348D063}" type="presParOf" srcId="{96AC8FA5-753E-400C-82CD-08B2C169D1FD}" destId="{24699A0B-D6ED-4A69-AFFD-C52E5526A30C}" srcOrd="2" destOrd="0" presId="urn:microsoft.com/office/officeart/2005/8/layout/orgChart1"/>
    <dgm:cxn modelId="{6057142C-770F-4F1A-B0C5-A9F5CB52026D}" type="presParOf" srcId="{96AC8FA5-753E-400C-82CD-08B2C169D1FD}" destId="{8F0E0620-A927-4C41-9AED-238BB45488F6}" srcOrd="3" destOrd="0" presId="urn:microsoft.com/office/officeart/2005/8/layout/orgChart1"/>
    <dgm:cxn modelId="{87B21936-6676-477B-947B-D37A65111966}" type="presParOf" srcId="{8F0E0620-A927-4C41-9AED-238BB45488F6}" destId="{9D4C316B-1C2C-44C5-B6FB-A1A1AFD01BA8}" srcOrd="0" destOrd="0" presId="urn:microsoft.com/office/officeart/2005/8/layout/orgChart1"/>
    <dgm:cxn modelId="{688FA5DA-8B7A-41D5-BAF0-867D92634A49}" type="presParOf" srcId="{9D4C316B-1C2C-44C5-B6FB-A1A1AFD01BA8}" destId="{F71C0E77-204C-4A91-B6BB-8234D12C5C96}" srcOrd="0" destOrd="0" presId="urn:microsoft.com/office/officeart/2005/8/layout/orgChart1"/>
    <dgm:cxn modelId="{13E1A31E-81AD-4850-A4BD-C39237A17CC7}" type="presParOf" srcId="{9D4C316B-1C2C-44C5-B6FB-A1A1AFD01BA8}" destId="{888C2574-D68C-4BB2-8F05-2CA68C1D7072}" srcOrd="1" destOrd="0" presId="urn:microsoft.com/office/officeart/2005/8/layout/orgChart1"/>
    <dgm:cxn modelId="{8D0AF922-D1A7-4606-84C6-32A19BBB9BFF}" type="presParOf" srcId="{8F0E0620-A927-4C41-9AED-238BB45488F6}" destId="{7D594B3D-9466-4CFF-8EFD-12159B0AAFD6}" srcOrd="1" destOrd="0" presId="urn:microsoft.com/office/officeart/2005/8/layout/orgChart1"/>
    <dgm:cxn modelId="{0CAFA03B-FB85-4402-851B-17AFB45609D7}" type="presParOf" srcId="{8F0E0620-A927-4C41-9AED-238BB45488F6}" destId="{44319748-15EF-44B6-B641-F352FA30A40C}" srcOrd="2" destOrd="0" presId="urn:microsoft.com/office/officeart/2005/8/layout/orgChart1"/>
    <dgm:cxn modelId="{A12A63A3-149B-4BA6-A6A3-584744F9E517}" type="presParOf" srcId="{8B2F6CDB-72A8-4835-918A-5E8CCDF61BD7}" destId="{96B53076-984E-432A-B21E-C754345F76D5}" srcOrd="2" destOrd="0" presId="urn:microsoft.com/office/officeart/2005/8/layout/orgChart1"/>
    <dgm:cxn modelId="{2C563A70-21F8-46F5-91DA-D4AD9063DBDD}" type="presParOf" srcId="{93AFB4B2-6B95-43E1-A575-FBFC409D026D}" destId="{EC336B10-5AF2-42DA-8183-30787A2CE3D4}" srcOrd="2" destOrd="0" presId="urn:microsoft.com/office/officeart/2005/8/layout/orgChart1"/>
    <dgm:cxn modelId="{FC3E9BEB-2776-4BBF-A3DB-CEE8E25287B1}" type="presParOf" srcId="{CF7A2DA3-0DBF-419D-AC26-795A59B1E7BE}" destId="{2D7DCC82-8F7F-4323-AA13-8AC45B9428C9}" srcOrd="2" destOrd="0" presId="urn:microsoft.com/office/officeart/2005/8/layout/orgChart1"/>
    <dgm:cxn modelId="{17CA735A-25A4-49BD-B161-D4E91E795FA0}" type="presParOf" srcId="{3B8A7BAF-0C46-47EF-885F-0271E6058EF1}" destId="{31CC1020-327A-4A8A-8B40-9340B57F61E3}" srcOrd="2" destOrd="0" presId="urn:microsoft.com/office/officeart/2005/8/layout/orgChart1"/>
    <dgm:cxn modelId="{5AF8E7DC-E47E-47D9-A37B-46A0851090F3}" type="presParOf" srcId="{62ECCD73-BEBE-4150-93F5-DE3C756EC13B}" destId="{2716A9E6-2AE3-472F-970C-C6D8A248A88C}" srcOrd="2" destOrd="0" presId="urn:microsoft.com/office/officeart/2005/8/layout/orgChart1"/>
    <dgm:cxn modelId="{00AB486C-E4C8-46D3-8E65-8B2D5974FCE4}" type="presParOf" srcId="{D19E22F7-EFEF-4B06-B469-9C6BFB801E33}" destId="{8E2956EF-EC7C-45C5-873B-BF079CD8D97B}" srcOrd="2" destOrd="0" presId="urn:microsoft.com/office/officeart/2005/8/layout/orgChart1"/>
    <dgm:cxn modelId="{2E363D11-8555-4C69-916F-EDA06EEAF542}" type="presParOf" srcId="{86D14041-1C95-46E5-96F7-D35D7DDE6AF7}" destId="{DBDC7487-1FD1-471E-8498-F31360DEF6CD}" srcOrd="4" destOrd="0" presId="urn:microsoft.com/office/officeart/2005/8/layout/orgChart1"/>
    <dgm:cxn modelId="{36458CA4-C0EE-41E8-A34F-8C28CCEFD2CB}" type="presParOf" srcId="{86D14041-1C95-46E5-96F7-D35D7DDE6AF7}" destId="{31875E1E-2A88-435C-811D-F7D5DC5A3813}" srcOrd="5" destOrd="0" presId="urn:microsoft.com/office/officeart/2005/8/layout/orgChart1"/>
    <dgm:cxn modelId="{FE39CF4A-A6DF-4B7D-861E-63DD57985831}" type="presParOf" srcId="{31875E1E-2A88-435C-811D-F7D5DC5A3813}" destId="{FF7F71CA-7A6F-468E-88E2-307CEC15F323}" srcOrd="0" destOrd="0" presId="urn:microsoft.com/office/officeart/2005/8/layout/orgChart1"/>
    <dgm:cxn modelId="{1179EAE1-19B9-4C89-A7B0-F706EA065468}" type="presParOf" srcId="{FF7F71CA-7A6F-468E-88E2-307CEC15F323}" destId="{797B2D39-86A7-4F94-BFFB-E29DF4072C34}" srcOrd="0" destOrd="0" presId="urn:microsoft.com/office/officeart/2005/8/layout/orgChart1"/>
    <dgm:cxn modelId="{97359B3C-E2D8-4915-807C-9D9150274A5D}" type="presParOf" srcId="{FF7F71CA-7A6F-468E-88E2-307CEC15F323}" destId="{70EA866E-BC61-4EC3-88F6-E84B954FDA13}" srcOrd="1" destOrd="0" presId="urn:microsoft.com/office/officeart/2005/8/layout/orgChart1"/>
    <dgm:cxn modelId="{AD96D513-B542-4CBB-AAF3-6B5EB78B4D7B}" type="presParOf" srcId="{31875E1E-2A88-435C-811D-F7D5DC5A3813}" destId="{CFDDBB73-C4C0-4875-B896-1235A35B6F47}" srcOrd="1" destOrd="0" presId="urn:microsoft.com/office/officeart/2005/8/layout/orgChart1"/>
    <dgm:cxn modelId="{FE2CAB62-410B-4F74-AEF3-32E802C039DC}" type="presParOf" srcId="{CFDDBB73-C4C0-4875-B896-1235A35B6F47}" destId="{F3148F14-5CAA-4F8E-A764-7A096C5F376C}" srcOrd="0" destOrd="0" presId="urn:microsoft.com/office/officeart/2005/8/layout/orgChart1"/>
    <dgm:cxn modelId="{03601023-9C05-4CAC-8329-855BDD7F7179}" type="presParOf" srcId="{CFDDBB73-C4C0-4875-B896-1235A35B6F47}" destId="{76DD8ECA-36B9-4A06-A984-2253FA925403}" srcOrd="1" destOrd="0" presId="urn:microsoft.com/office/officeart/2005/8/layout/orgChart1"/>
    <dgm:cxn modelId="{34D9A3D8-DFAB-4CBB-881C-4C29E6BE7157}" type="presParOf" srcId="{76DD8ECA-36B9-4A06-A984-2253FA925403}" destId="{B628BDAC-5018-4708-AF9C-857E9B47F737}" srcOrd="0" destOrd="0" presId="urn:microsoft.com/office/officeart/2005/8/layout/orgChart1"/>
    <dgm:cxn modelId="{8F9A6549-8F20-4710-9352-62430B2D31A9}" type="presParOf" srcId="{B628BDAC-5018-4708-AF9C-857E9B47F737}" destId="{A7731A20-A7D2-43B0-9E36-E336C8F87949}" srcOrd="0" destOrd="0" presId="urn:microsoft.com/office/officeart/2005/8/layout/orgChart1"/>
    <dgm:cxn modelId="{B71E70D3-C20E-4B37-B350-EF36AC3956AA}" type="presParOf" srcId="{B628BDAC-5018-4708-AF9C-857E9B47F737}" destId="{A46D8210-00E6-4369-8A68-165AF6711EFA}" srcOrd="1" destOrd="0" presId="urn:microsoft.com/office/officeart/2005/8/layout/orgChart1"/>
    <dgm:cxn modelId="{CA4F87EE-94F5-4F1A-9110-A24C53BB40A6}" type="presParOf" srcId="{76DD8ECA-36B9-4A06-A984-2253FA925403}" destId="{5220BCFE-7A4D-4D13-A629-3428451CC49C}" srcOrd="1" destOrd="0" presId="urn:microsoft.com/office/officeart/2005/8/layout/orgChart1"/>
    <dgm:cxn modelId="{7C0023D6-E8D9-489A-9A55-18E33F775B19}" type="presParOf" srcId="{5220BCFE-7A4D-4D13-A629-3428451CC49C}" destId="{666FB60E-68AC-402F-B876-5D6AF4764BB0}" srcOrd="0" destOrd="0" presId="urn:microsoft.com/office/officeart/2005/8/layout/orgChart1"/>
    <dgm:cxn modelId="{08FC1396-A0D5-433C-9E35-62584023D681}" type="presParOf" srcId="{5220BCFE-7A4D-4D13-A629-3428451CC49C}" destId="{1AB1880B-0959-427C-B097-F9102ABBF13C}" srcOrd="1" destOrd="0" presId="urn:microsoft.com/office/officeart/2005/8/layout/orgChart1"/>
    <dgm:cxn modelId="{08E636B3-E2C1-4EBB-906F-552554FDCCED}" type="presParOf" srcId="{1AB1880B-0959-427C-B097-F9102ABBF13C}" destId="{E2BA8874-1E3A-475F-84C5-62CACCCE5B82}" srcOrd="0" destOrd="0" presId="urn:microsoft.com/office/officeart/2005/8/layout/orgChart1"/>
    <dgm:cxn modelId="{6482CAF4-70F7-4448-8DFC-0C15575E2777}" type="presParOf" srcId="{E2BA8874-1E3A-475F-84C5-62CACCCE5B82}" destId="{FB3C6AA0-2552-4A2A-9D38-4AB8F5C6EBE1}" srcOrd="0" destOrd="0" presId="urn:microsoft.com/office/officeart/2005/8/layout/orgChart1"/>
    <dgm:cxn modelId="{324C19F2-A4A3-48A3-8EBF-84BA7D4E54AC}" type="presParOf" srcId="{E2BA8874-1E3A-475F-84C5-62CACCCE5B82}" destId="{DD0B1A5E-9CD4-42FC-B42B-731FAE950D7B}" srcOrd="1" destOrd="0" presId="urn:microsoft.com/office/officeart/2005/8/layout/orgChart1"/>
    <dgm:cxn modelId="{84F42CC9-CA29-4C04-8946-96952090B940}" type="presParOf" srcId="{1AB1880B-0959-427C-B097-F9102ABBF13C}" destId="{90F907A8-CE38-4779-A5E0-283AB9585F0B}" srcOrd="1" destOrd="0" presId="urn:microsoft.com/office/officeart/2005/8/layout/orgChart1"/>
    <dgm:cxn modelId="{3156278B-8D43-487C-B541-A9AB05DEA566}" type="presParOf" srcId="{1AB1880B-0959-427C-B097-F9102ABBF13C}" destId="{863434A1-E43F-4DE4-BBB3-936287CA9F11}" srcOrd="2" destOrd="0" presId="urn:microsoft.com/office/officeart/2005/8/layout/orgChart1"/>
    <dgm:cxn modelId="{F9570CA6-7EB0-437B-9687-5425EE73210B}" type="presParOf" srcId="{76DD8ECA-36B9-4A06-A984-2253FA925403}" destId="{FF0B3D1B-2F01-47F7-B6E6-76F3A8F7C954}" srcOrd="2" destOrd="0" presId="urn:microsoft.com/office/officeart/2005/8/layout/orgChart1"/>
    <dgm:cxn modelId="{1C155DCD-EE42-4CEB-8FD2-135DF5F226DA}" type="presParOf" srcId="{31875E1E-2A88-435C-811D-F7D5DC5A3813}" destId="{FD53E4D9-DE55-43EC-B3A4-7583A63A288D}" srcOrd="2" destOrd="0" presId="urn:microsoft.com/office/officeart/2005/8/layout/orgChart1"/>
    <dgm:cxn modelId="{95B9D4F0-97B0-4E9F-8BBD-65771B7E966B}" type="presParOf" srcId="{DDC7A498-5B82-4938-85C0-D0CFB0EEDECC}" destId="{ECC4F908-D7B8-4066-9808-A2733BEF353B}"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E8F4FFB-6BAD-4E2F-9A14-CB888C4A89E2}" type="doc">
      <dgm:prSet loTypeId="urn:microsoft.com/office/officeart/2005/8/layout/matrix3" loCatId="matrix" qsTypeId="urn:microsoft.com/office/officeart/2005/8/quickstyle/3d7" qsCatId="3D" csTypeId="urn:microsoft.com/office/officeart/2005/8/colors/colorful5" csCatId="colorful" phldr="1"/>
      <dgm:spPr/>
      <dgm:t>
        <a:bodyPr/>
        <a:lstStyle/>
        <a:p>
          <a:endParaRPr lang="en-US"/>
        </a:p>
      </dgm:t>
    </dgm:pt>
    <dgm:pt modelId="{22EC6D18-4C68-48DE-9DCD-3A0E17B98B03}">
      <dgm:prSet phldrT="[Text]"/>
      <dgm:spPr>
        <a:solidFill>
          <a:schemeClr val="tx2">
            <a:lumMod val="60000"/>
            <a:lumOff val="40000"/>
          </a:schemeClr>
        </a:solidFill>
      </dgm:spPr>
      <dgm:t>
        <a:bodyPr/>
        <a:lstStyle/>
        <a:p>
          <a:r>
            <a:rPr lang="en-US" dirty="0" smtClean="0"/>
            <a:t> </a:t>
          </a:r>
          <a:endParaRPr lang="en-US" dirty="0"/>
        </a:p>
      </dgm:t>
    </dgm:pt>
    <dgm:pt modelId="{F49C6A8F-33AA-46FC-8CEA-F99B776369B3}" type="parTrans" cxnId="{CA76DF7A-9092-4A7E-BFBF-313D7A346831}">
      <dgm:prSet/>
      <dgm:spPr/>
      <dgm:t>
        <a:bodyPr/>
        <a:lstStyle/>
        <a:p>
          <a:endParaRPr lang="en-US"/>
        </a:p>
      </dgm:t>
    </dgm:pt>
    <dgm:pt modelId="{BE15133B-35DE-4529-91E9-C89DE36EA770}" type="sibTrans" cxnId="{CA76DF7A-9092-4A7E-BFBF-313D7A346831}">
      <dgm:prSet/>
      <dgm:spPr/>
      <dgm:t>
        <a:bodyPr/>
        <a:lstStyle/>
        <a:p>
          <a:endParaRPr lang="en-US"/>
        </a:p>
      </dgm:t>
    </dgm:pt>
    <dgm:pt modelId="{95A5E55B-EF36-44F6-97A1-EA1B30F1BB15}">
      <dgm:prSet phldrT="[Text]"/>
      <dgm:spPr>
        <a:solidFill>
          <a:schemeClr val="accent2">
            <a:lumMod val="40000"/>
            <a:lumOff val="60000"/>
          </a:schemeClr>
        </a:solidFill>
      </dgm:spPr>
      <dgm:t>
        <a:bodyPr/>
        <a:lstStyle/>
        <a:p>
          <a:r>
            <a:rPr lang="en-US" dirty="0" smtClean="0"/>
            <a:t> </a:t>
          </a:r>
          <a:endParaRPr lang="en-US" dirty="0"/>
        </a:p>
      </dgm:t>
    </dgm:pt>
    <dgm:pt modelId="{0606BA31-9FFF-42FF-BDB6-B03A5A48BC03}" type="parTrans" cxnId="{0FE979CE-4D63-49F0-9442-26116C3FD302}">
      <dgm:prSet/>
      <dgm:spPr/>
      <dgm:t>
        <a:bodyPr/>
        <a:lstStyle/>
        <a:p>
          <a:endParaRPr lang="en-US"/>
        </a:p>
      </dgm:t>
    </dgm:pt>
    <dgm:pt modelId="{90560232-AAC9-4C39-94CA-CEFFBE6ED832}" type="sibTrans" cxnId="{0FE979CE-4D63-49F0-9442-26116C3FD302}">
      <dgm:prSet/>
      <dgm:spPr/>
      <dgm:t>
        <a:bodyPr/>
        <a:lstStyle/>
        <a:p>
          <a:endParaRPr lang="en-US"/>
        </a:p>
      </dgm:t>
    </dgm:pt>
    <dgm:pt modelId="{C4133431-D8C0-4675-B6B1-8484759C3289}">
      <dgm:prSet phldrT="[Text]"/>
      <dgm:spPr/>
      <dgm:t>
        <a:bodyPr/>
        <a:lstStyle/>
        <a:p>
          <a:r>
            <a:rPr lang="en-US" dirty="0" smtClean="0"/>
            <a:t> </a:t>
          </a:r>
          <a:endParaRPr lang="en-US" dirty="0"/>
        </a:p>
      </dgm:t>
    </dgm:pt>
    <dgm:pt modelId="{32E60E16-64B6-4F93-B66D-47295F978BBD}" type="parTrans" cxnId="{F6338F3C-B862-41AA-9D81-E135685668FF}">
      <dgm:prSet/>
      <dgm:spPr/>
      <dgm:t>
        <a:bodyPr/>
        <a:lstStyle/>
        <a:p>
          <a:endParaRPr lang="en-US"/>
        </a:p>
      </dgm:t>
    </dgm:pt>
    <dgm:pt modelId="{5AD56B22-E53E-44D1-A30A-308D99781AA9}" type="sibTrans" cxnId="{F6338F3C-B862-41AA-9D81-E135685668FF}">
      <dgm:prSet/>
      <dgm:spPr/>
      <dgm:t>
        <a:bodyPr/>
        <a:lstStyle/>
        <a:p>
          <a:endParaRPr lang="en-US"/>
        </a:p>
      </dgm:t>
    </dgm:pt>
    <dgm:pt modelId="{98AD1B58-3115-4C65-8BE7-C219CCE4E90F}">
      <dgm:prSet phldrT="[Text]"/>
      <dgm:spPr/>
      <dgm:t>
        <a:bodyPr/>
        <a:lstStyle/>
        <a:p>
          <a:r>
            <a:rPr lang="en-US" dirty="0" smtClean="0"/>
            <a:t> </a:t>
          </a:r>
          <a:endParaRPr lang="en-US" dirty="0"/>
        </a:p>
      </dgm:t>
    </dgm:pt>
    <dgm:pt modelId="{6B2E91AC-7C8E-47B6-B8D9-AE019E9DCB13}" type="parTrans" cxnId="{F70D95B8-9341-4CEE-A03B-AAEC67ED7459}">
      <dgm:prSet/>
      <dgm:spPr/>
      <dgm:t>
        <a:bodyPr/>
        <a:lstStyle/>
        <a:p>
          <a:endParaRPr lang="en-US"/>
        </a:p>
      </dgm:t>
    </dgm:pt>
    <dgm:pt modelId="{08285E6C-66B5-4D45-836F-EEAF8B41BAE1}" type="sibTrans" cxnId="{F70D95B8-9341-4CEE-A03B-AAEC67ED7459}">
      <dgm:prSet/>
      <dgm:spPr/>
      <dgm:t>
        <a:bodyPr/>
        <a:lstStyle/>
        <a:p>
          <a:endParaRPr lang="en-US"/>
        </a:p>
      </dgm:t>
    </dgm:pt>
    <dgm:pt modelId="{C5A9CDF0-A80E-4D17-B07D-45F1EB4C405F}" type="pres">
      <dgm:prSet presAssocID="{7E8F4FFB-6BAD-4E2F-9A14-CB888C4A89E2}" presName="matrix" presStyleCnt="0">
        <dgm:presLayoutVars>
          <dgm:chMax val="1"/>
          <dgm:dir/>
          <dgm:resizeHandles val="exact"/>
        </dgm:presLayoutVars>
      </dgm:prSet>
      <dgm:spPr/>
      <dgm:t>
        <a:bodyPr/>
        <a:lstStyle/>
        <a:p>
          <a:endParaRPr lang="en-US"/>
        </a:p>
      </dgm:t>
    </dgm:pt>
    <dgm:pt modelId="{465D6484-7105-4106-A72C-A1ED274DAB45}" type="pres">
      <dgm:prSet presAssocID="{7E8F4FFB-6BAD-4E2F-9A14-CB888C4A89E2}" presName="diamond" presStyleLbl="bgShp" presStyleIdx="0" presStyleCnt="1"/>
      <dgm:spPr>
        <a:solidFill>
          <a:schemeClr val="bg2">
            <a:lumMod val="60000"/>
            <a:lumOff val="40000"/>
          </a:schemeClr>
        </a:solidFill>
      </dgm:spPr>
    </dgm:pt>
    <dgm:pt modelId="{DB3263CE-2BD0-441D-B1A0-61BE6C8234E7}" type="pres">
      <dgm:prSet presAssocID="{7E8F4FFB-6BAD-4E2F-9A14-CB888C4A89E2}" presName="quad1" presStyleLbl="node1" presStyleIdx="0" presStyleCnt="4">
        <dgm:presLayoutVars>
          <dgm:chMax val="0"/>
          <dgm:chPref val="0"/>
          <dgm:bulletEnabled val="1"/>
        </dgm:presLayoutVars>
      </dgm:prSet>
      <dgm:spPr/>
      <dgm:t>
        <a:bodyPr/>
        <a:lstStyle/>
        <a:p>
          <a:endParaRPr lang="en-US"/>
        </a:p>
      </dgm:t>
    </dgm:pt>
    <dgm:pt modelId="{19965BF3-1083-43C2-89FE-7A45C7E4F4C6}" type="pres">
      <dgm:prSet presAssocID="{7E8F4FFB-6BAD-4E2F-9A14-CB888C4A89E2}" presName="quad2" presStyleLbl="node1" presStyleIdx="1" presStyleCnt="4">
        <dgm:presLayoutVars>
          <dgm:chMax val="0"/>
          <dgm:chPref val="0"/>
          <dgm:bulletEnabled val="1"/>
        </dgm:presLayoutVars>
      </dgm:prSet>
      <dgm:spPr/>
      <dgm:t>
        <a:bodyPr/>
        <a:lstStyle/>
        <a:p>
          <a:endParaRPr lang="en-US"/>
        </a:p>
      </dgm:t>
    </dgm:pt>
    <dgm:pt modelId="{7EAFB4A9-8B66-42BB-994D-DC6EF40BC569}" type="pres">
      <dgm:prSet presAssocID="{7E8F4FFB-6BAD-4E2F-9A14-CB888C4A89E2}" presName="quad3" presStyleLbl="node1" presStyleIdx="2" presStyleCnt="4">
        <dgm:presLayoutVars>
          <dgm:chMax val="0"/>
          <dgm:chPref val="0"/>
          <dgm:bulletEnabled val="1"/>
        </dgm:presLayoutVars>
      </dgm:prSet>
      <dgm:spPr/>
      <dgm:t>
        <a:bodyPr/>
        <a:lstStyle/>
        <a:p>
          <a:endParaRPr lang="en-US"/>
        </a:p>
      </dgm:t>
    </dgm:pt>
    <dgm:pt modelId="{F908CF71-D5E5-44C4-94DE-1F9A4B136777}" type="pres">
      <dgm:prSet presAssocID="{7E8F4FFB-6BAD-4E2F-9A14-CB888C4A89E2}" presName="quad4" presStyleLbl="node1" presStyleIdx="3" presStyleCnt="4" custLinFactNeighborX="5438" custLinFactNeighborY="-2439">
        <dgm:presLayoutVars>
          <dgm:chMax val="0"/>
          <dgm:chPref val="0"/>
          <dgm:bulletEnabled val="1"/>
        </dgm:presLayoutVars>
      </dgm:prSet>
      <dgm:spPr/>
      <dgm:t>
        <a:bodyPr/>
        <a:lstStyle/>
        <a:p>
          <a:endParaRPr lang="en-US"/>
        </a:p>
      </dgm:t>
    </dgm:pt>
  </dgm:ptLst>
  <dgm:cxnLst>
    <dgm:cxn modelId="{45DAA3BF-8121-4D43-9909-7D9DA53B9893}" type="presOf" srcId="{7E8F4FFB-6BAD-4E2F-9A14-CB888C4A89E2}" destId="{C5A9CDF0-A80E-4D17-B07D-45F1EB4C405F}" srcOrd="0" destOrd="0" presId="urn:microsoft.com/office/officeart/2005/8/layout/matrix3"/>
    <dgm:cxn modelId="{F6338F3C-B862-41AA-9D81-E135685668FF}" srcId="{7E8F4FFB-6BAD-4E2F-9A14-CB888C4A89E2}" destId="{C4133431-D8C0-4675-B6B1-8484759C3289}" srcOrd="2" destOrd="0" parTransId="{32E60E16-64B6-4F93-B66D-47295F978BBD}" sibTransId="{5AD56B22-E53E-44D1-A30A-308D99781AA9}"/>
    <dgm:cxn modelId="{15EAA74E-6CAB-43EE-B642-91150C8FE943}" type="presOf" srcId="{98AD1B58-3115-4C65-8BE7-C219CCE4E90F}" destId="{F908CF71-D5E5-44C4-94DE-1F9A4B136777}" srcOrd="0" destOrd="0" presId="urn:microsoft.com/office/officeart/2005/8/layout/matrix3"/>
    <dgm:cxn modelId="{F70D95B8-9341-4CEE-A03B-AAEC67ED7459}" srcId="{7E8F4FFB-6BAD-4E2F-9A14-CB888C4A89E2}" destId="{98AD1B58-3115-4C65-8BE7-C219CCE4E90F}" srcOrd="3" destOrd="0" parTransId="{6B2E91AC-7C8E-47B6-B8D9-AE019E9DCB13}" sibTransId="{08285E6C-66B5-4D45-836F-EEAF8B41BAE1}"/>
    <dgm:cxn modelId="{0FE979CE-4D63-49F0-9442-26116C3FD302}" srcId="{7E8F4FFB-6BAD-4E2F-9A14-CB888C4A89E2}" destId="{95A5E55B-EF36-44F6-97A1-EA1B30F1BB15}" srcOrd="1" destOrd="0" parTransId="{0606BA31-9FFF-42FF-BDB6-B03A5A48BC03}" sibTransId="{90560232-AAC9-4C39-94CA-CEFFBE6ED832}"/>
    <dgm:cxn modelId="{BDD3EE41-91A4-4A89-80D9-9B1228D2D5A7}" type="presOf" srcId="{22EC6D18-4C68-48DE-9DCD-3A0E17B98B03}" destId="{DB3263CE-2BD0-441D-B1A0-61BE6C8234E7}" srcOrd="0" destOrd="0" presId="urn:microsoft.com/office/officeart/2005/8/layout/matrix3"/>
    <dgm:cxn modelId="{CB7DD1C4-D3DC-49FF-9890-0C233BDFF681}" type="presOf" srcId="{C4133431-D8C0-4675-B6B1-8484759C3289}" destId="{7EAFB4A9-8B66-42BB-994D-DC6EF40BC569}" srcOrd="0" destOrd="0" presId="urn:microsoft.com/office/officeart/2005/8/layout/matrix3"/>
    <dgm:cxn modelId="{0CC4287C-AB57-499F-A369-F8F0CE262740}" type="presOf" srcId="{95A5E55B-EF36-44F6-97A1-EA1B30F1BB15}" destId="{19965BF3-1083-43C2-89FE-7A45C7E4F4C6}" srcOrd="0" destOrd="0" presId="urn:microsoft.com/office/officeart/2005/8/layout/matrix3"/>
    <dgm:cxn modelId="{CA76DF7A-9092-4A7E-BFBF-313D7A346831}" srcId="{7E8F4FFB-6BAD-4E2F-9A14-CB888C4A89E2}" destId="{22EC6D18-4C68-48DE-9DCD-3A0E17B98B03}" srcOrd="0" destOrd="0" parTransId="{F49C6A8F-33AA-46FC-8CEA-F99B776369B3}" sibTransId="{BE15133B-35DE-4529-91E9-C89DE36EA770}"/>
    <dgm:cxn modelId="{014649D3-0EEE-4DD4-8E16-9905454D31E6}" type="presParOf" srcId="{C5A9CDF0-A80E-4D17-B07D-45F1EB4C405F}" destId="{465D6484-7105-4106-A72C-A1ED274DAB45}" srcOrd="0" destOrd="0" presId="urn:microsoft.com/office/officeart/2005/8/layout/matrix3"/>
    <dgm:cxn modelId="{6CE3127D-06E0-48F5-94AD-1485B19480ED}" type="presParOf" srcId="{C5A9CDF0-A80E-4D17-B07D-45F1EB4C405F}" destId="{DB3263CE-2BD0-441D-B1A0-61BE6C8234E7}" srcOrd="1" destOrd="0" presId="urn:microsoft.com/office/officeart/2005/8/layout/matrix3"/>
    <dgm:cxn modelId="{CB0ED243-AF96-48D6-B62C-451900432610}" type="presParOf" srcId="{C5A9CDF0-A80E-4D17-B07D-45F1EB4C405F}" destId="{19965BF3-1083-43C2-89FE-7A45C7E4F4C6}" srcOrd="2" destOrd="0" presId="urn:microsoft.com/office/officeart/2005/8/layout/matrix3"/>
    <dgm:cxn modelId="{34429503-1B45-444E-9B04-1E85E6038E18}" type="presParOf" srcId="{C5A9CDF0-A80E-4D17-B07D-45F1EB4C405F}" destId="{7EAFB4A9-8B66-42BB-994D-DC6EF40BC569}" srcOrd="3" destOrd="0" presId="urn:microsoft.com/office/officeart/2005/8/layout/matrix3"/>
    <dgm:cxn modelId="{5A0351D4-DC81-4626-8E47-FF41E44F92F6}" type="presParOf" srcId="{C5A9CDF0-A80E-4D17-B07D-45F1EB4C405F}" destId="{F908CF71-D5E5-44C4-94DE-1F9A4B136777}"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B0F125-161B-4C1E-8CDA-E0DBB6A0E51A}">
      <dsp:nvSpPr>
        <dsp:cNvPr id="0" name=""/>
        <dsp:cNvSpPr/>
      </dsp:nvSpPr>
      <dsp:spPr>
        <a:xfrm>
          <a:off x="2685011" y="1308182"/>
          <a:ext cx="91440" cy="223333"/>
        </a:xfrm>
        <a:custGeom>
          <a:avLst/>
          <a:gdLst/>
          <a:ahLst/>
          <a:cxnLst/>
          <a:rect l="0" t="0" r="0" b="0"/>
          <a:pathLst>
            <a:path>
              <a:moveTo>
                <a:pt x="45720" y="0"/>
              </a:moveTo>
              <a:lnTo>
                <a:pt x="45720" y="223333"/>
              </a:lnTo>
            </a:path>
          </a:pathLst>
        </a:custGeom>
        <a:noFill/>
        <a:ln w="19050" cap="flat" cmpd="sng" algn="ctr">
          <a:solidFill>
            <a:schemeClr val="accent2">
              <a:shade val="8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8452720E-C209-45BF-9B1A-68144AE2A533}">
      <dsp:nvSpPr>
        <dsp:cNvPr id="0" name=""/>
        <dsp:cNvSpPr/>
      </dsp:nvSpPr>
      <dsp:spPr>
        <a:xfrm>
          <a:off x="1792177" y="597227"/>
          <a:ext cx="938554" cy="223333"/>
        </a:xfrm>
        <a:custGeom>
          <a:avLst/>
          <a:gdLst/>
          <a:ahLst/>
          <a:cxnLst/>
          <a:rect l="0" t="0" r="0" b="0"/>
          <a:pathLst>
            <a:path>
              <a:moveTo>
                <a:pt x="0" y="0"/>
              </a:moveTo>
              <a:lnTo>
                <a:pt x="0" y="152195"/>
              </a:lnTo>
              <a:lnTo>
                <a:pt x="938554" y="152195"/>
              </a:lnTo>
              <a:lnTo>
                <a:pt x="938554" y="223333"/>
              </a:lnTo>
            </a:path>
          </a:pathLst>
        </a:custGeom>
        <a:noFill/>
        <a:ln w="19050" cap="flat" cmpd="sng" algn="ctr">
          <a:solidFill>
            <a:schemeClr val="accent2">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BE6BE214-7F0C-4FAB-BBF1-777BE16547FB}">
      <dsp:nvSpPr>
        <dsp:cNvPr id="0" name=""/>
        <dsp:cNvSpPr/>
      </dsp:nvSpPr>
      <dsp:spPr>
        <a:xfrm>
          <a:off x="1746457" y="597227"/>
          <a:ext cx="91440" cy="223333"/>
        </a:xfrm>
        <a:custGeom>
          <a:avLst/>
          <a:gdLst/>
          <a:ahLst/>
          <a:cxnLst/>
          <a:rect l="0" t="0" r="0" b="0"/>
          <a:pathLst>
            <a:path>
              <a:moveTo>
                <a:pt x="45720" y="0"/>
              </a:moveTo>
              <a:lnTo>
                <a:pt x="45720" y="223333"/>
              </a:lnTo>
            </a:path>
          </a:pathLst>
        </a:custGeom>
        <a:noFill/>
        <a:ln w="19050" cap="flat" cmpd="sng" algn="ctr">
          <a:solidFill>
            <a:schemeClr val="accent2">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1D81763F-DD30-4436-8A81-8E6EF41595DE}">
      <dsp:nvSpPr>
        <dsp:cNvPr id="0" name=""/>
        <dsp:cNvSpPr/>
      </dsp:nvSpPr>
      <dsp:spPr>
        <a:xfrm>
          <a:off x="853622" y="1308182"/>
          <a:ext cx="469277" cy="223333"/>
        </a:xfrm>
        <a:custGeom>
          <a:avLst/>
          <a:gdLst/>
          <a:ahLst/>
          <a:cxnLst/>
          <a:rect l="0" t="0" r="0" b="0"/>
          <a:pathLst>
            <a:path>
              <a:moveTo>
                <a:pt x="0" y="0"/>
              </a:moveTo>
              <a:lnTo>
                <a:pt x="0" y="152195"/>
              </a:lnTo>
              <a:lnTo>
                <a:pt x="469277" y="152195"/>
              </a:lnTo>
              <a:lnTo>
                <a:pt x="469277" y="223333"/>
              </a:lnTo>
            </a:path>
          </a:pathLst>
        </a:custGeom>
        <a:noFill/>
        <a:ln w="19050" cap="flat" cmpd="sng" algn="ctr">
          <a:solidFill>
            <a:schemeClr val="accent2">
              <a:shade val="8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22E59A9A-4EE3-4CE5-BA5B-231976F5EC25}">
      <dsp:nvSpPr>
        <dsp:cNvPr id="0" name=""/>
        <dsp:cNvSpPr/>
      </dsp:nvSpPr>
      <dsp:spPr>
        <a:xfrm>
          <a:off x="384344" y="1308182"/>
          <a:ext cx="469277" cy="223333"/>
        </a:xfrm>
        <a:custGeom>
          <a:avLst/>
          <a:gdLst/>
          <a:ahLst/>
          <a:cxnLst/>
          <a:rect l="0" t="0" r="0" b="0"/>
          <a:pathLst>
            <a:path>
              <a:moveTo>
                <a:pt x="469277" y="0"/>
              </a:moveTo>
              <a:lnTo>
                <a:pt x="469277" y="152195"/>
              </a:lnTo>
              <a:lnTo>
                <a:pt x="0" y="152195"/>
              </a:lnTo>
              <a:lnTo>
                <a:pt x="0" y="223333"/>
              </a:lnTo>
            </a:path>
          </a:pathLst>
        </a:custGeom>
        <a:noFill/>
        <a:ln w="19050" cap="flat" cmpd="sng" algn="ctr">
          <a:solidFill>
            <a:schemeClr val="accent2">
              <a:shade val="8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45F809CD-5A48-47CE-A335-950DD9BBE0AE}">
      <dsp:nvSpPr>
        <dsp:cNvPr id="0" name=""/>
        <dsp:cNvSpPr/>
      </dsp:nvSpPr>
      <dsp:spPr>
        <a:xfrm>
          <a:off x="853622" y="597227"/>
          <a:ext cx="938554" cy="223333"/>
        </a:xfrm>
        <a:custGeom>
          <a:avLst/>
          <a:gdLst/>
          <a:ahLst/>
          <a:cxnLst/>
          <a:rect l="0" t="0" r="0" b="0"/>
          <a:pathLst>
            <a:path>
              <a:moveTo>
                <a:pt x="938554" y="0"/>
              </a:moveTo>
              <a:lnTo>
                <a:pt x="938554" y="152195"/>
              </a:lnTo>
              <a:lnTo>
                <a:pt x="0" y="152195"/>
              </a:lnTo>
              <a:lnTo>
                <a:pt x="0" y="223333"/>
              </a:lnTo>
            </a:path>
          </a:pathLst>
        </a:custGeom>
        <a:noFill/>
        <a:ln w="19050" cap="flat" cmpd="sng" algn="ctr">
          <a:solidFill>
            <a:schemeClr val="accent2">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8DC3D841-1958-47B9-A2B2-12B8233F7F9A}">
      <dsp:nvSpPr>
        <dsp:cNvPr id="0" name=""/>
        <dsp:cNvSpPr/>
      </dsp:nvSpPr>
      <dsp:spPr>
        <a:xfrm>
          <a:off x="1408222" y="109605"/>
          <a:ext cx="767908" cy="487621"/>
        </a:xfrm>
        <a:prstGeom prst="roundRect">
          <a:avLst>
            <a:gd name="adj" fmla="val 10000"/>
          </a:avLst>
        </a:prstGeom>
        <a:solidFill>
          <a:schemeClr val="accent2">
            <a:hueOff val="0"/>
            <a:satOff val="0"/>
            <a:lumOff val="0"/>
            <a:alphaOff val="0"/>
          </a:schemeClr>
        </a:solidFill>
        <a:ln>
          <a:noFill/>
        </a:ln>
        <a:effectLst>
          <a:outerShdw blurRad="38100" dist="30000" dir="5400000" rotWithShape="0">
            <a:srgbClr val="000000">
              <a:alpha val="4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E4F15273-F309-4472-A274-AE025485EF5C}">
      <dsp:nvSpPr>
        <dsp:cNvPr id="0" name=""/>
        <dsp:cNvSpPr/>
      </dsp:nvSpPr>
      <dsp:spPr>
        <a:xfrm>
          <a:off x="1493546" y="190662"/>
          <a:ext cx="767908" cy="487621"/>
        </a:xfrm>
        <a:prstGeom prst="roundRect">
          <a:avLst>
            <a:gd name="adj" fmla="val 10000"/>
          </a:avLst>
        </a:prstGeom>
        <a:solidFill>
          <a:schemeClr val="lt1">
            <a:alpha val="90000"/>
            <a:hueOff val="0"/>
            <a:satOff val="0"/>
            <a:lumOff val="0"/>
            <a:alphaOff val="0"/>
          </a:schemeClr>
        </a:solidFill>
        <a:ln>
          <a:noFill/>
        </a:ln>
        <a:effectLst/>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kern="1200" cap="none" normalizeH="0" baseline="0" smtClean="0">
              <a:ln/>
              <a:effectLst/>
              <a:latin typeface="Arial" charset="0"/>
            </a:rPr>
            <a:t> </a:t>
          </a:r>
          <a:endParaRPr kumimoji="0" lang="en-US" sz="2000" b="0" i="0" u="none" strike="noStrike" kern="1200" cap="none" normalizeH="0" baseline="0" dirty="0" smtClean="0">
            <a:ln/>
            <a:effectLst/>
            <a:latin typeface="Arial" charset="0"/>
          </a:endParaRPr>
        </a:p>
      </dsp:txBody>
      <dsp:txXfrm>
        <a:off x="1507828" y="204944"/>
        <a:ext cx="739344" cy="459057"/>
      </dsp:txXfrm>
    </dsp:sp>
    <dsp:sp modelId="{D67FB9E7-D192-48EA-9B0F-D4321A0C8292}">
      <dsp:nvSpPr>
        <dsp:cNvPr id="0" name=""/>
        <dsp:cNvSpPr/>
      </dsp:nvSpPr>
      <dsp:spPr>
        <a:xfrm>
          <a:off x="469668" y="820560"/>
          <a:ext cx="767908" cy="487621"/>
        </a:xfrm>
        <a:prstGeom prst="roundRect">
          <a:avLst>
            <a:gd name="adj" fmla="val 10000"/>
          </a:avLst>
        </a:prstGeom>
        <a:solidFill>
          <a:schemeClr val="accent2">
            <a:hueOff val="0"/>
            <a:satOff val="0"/>
            <a:lumOff val="0"/>
            <a:alphaOff val="0"/>
          </a:schemeClr>
        </a:solidFill>
        <a:ln>
          <a:noFill/>
        </a:ln>
        <a:effectLst>
          <a:outerShdw blurRad="38100" dist="30000" dir="5400000" rotWithShape="0">
            <a:srgbClr val="000000">
              <a:alpha val="4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3B843406-46B2-4E89-B1CE-F00C5D67CB11}">
      <dsp:nvSpPr>
        <dsp:cNvPr id="0" name=""/>
        <dsp:cNvSpPr/>
      </dsp:nvSpPr>
      <dsp:spPr>
        <a:xfrm>
          <a:off x="554991" y="901617"/>
          <a:ext cx="767908" cy="487621"/>
        </a:xfrm>
        <a:prstGeom prst="roundRect">
          <a:avLst>
            <a:gd name="adj" fmla="val 10000"/>
          </a:avLst>
        </a:prstGeom>
        <a:solidFill>
          <a:schemeClr val="lt1">
            <a:alpha val="90000"/>
            <a:hueOff val="0"/>
            <a:satOff val="0"/>
            <a:lumOff val="0"/>
            <a:alphaOff val="0"/>
          </a:schemeClr>
        </a:solidFill>
        <a:ln>
          <a:noFill/>
        </a:ln>
        <a:effectLst/>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kern="1200" cap="none" normalizeH="0" baseline="0" smtClean="0">
              <a:ln/>
              <a:effectLst/>
              <a:latin typeface="Arial" charset="0"/>
            </a:rPr>
            <a:t> </a:t>
          </a:r>
          <a:endParaRPr kumimoji="0" lang="en-US" sz="2000" b="0" i="0" u="none" strike="noStrike" kern="1200" cap="none" normalizeH="0" baseline="0" dirty="0" smtClean="0">
            <a:ln/>
            <a:effectLst/>
            <a:latin typeface="Arial" charset="0"/>
          </a:endParaRPr>
        </a:p>
      </dsp:txBody>
      <dsp:txXfrm>
        <a:off x="569273" y="915899"/>
        <a:ext cx="739344" cy="459057"/>
      </dsp:txXfrm>
    </dsp:sp>
    <dsp:sp modelId="{01ECE7A8-5EE5-459A-8553-D9C0E0018846}">
      <dsp:nvSpPr>
        <dsp:cNvPr id="0" name=""/>
        <dsp:cNvSpPr/>
      </dsp:nvSpPr>
      <dsp:spPr>
        <a:xfrm>
          <a:off x="390" y="1531515"/>
          <a:ext cx="767908" cy="487621"/>
        </a:xfrm>
        <a:prstGeom prst="roundRect">
          <a:avLst>
            <a:gd name="adj" fmla="val 10000"/>
          </a:avLst>
        </a:prstGeom>
        <a:solidFill>
          <a:schemeClr val="accent2">
            <a:hueOff val="0"/>
            <a:satOff val="0"/>
            <a:lumOff val="0"/>
            <a:alphaOff val="0"/>
          </a:schemeClr>
        </a:solidFill>
        <a:ln>
          <a:noFill/>
        </a:ln>
        <a:effectLst>
          <a:outerShdw blurRad="38100" dist="30000" dir="5400000" rotWithShape="0">
            <a:srgbClr val="000000">
              <a:alpha val="4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5CA3DA48-6375-4483-80AF-08CF63DDA57A}">
      <dsp:nvSpPr>
        <dsp:cNvPr id="0" name=""/>
        <dsp:cNvSpPr/>
      </dsp:nvSpPr>
      <dsp:spPr>
        <a:xfrm>
          <a:off x="85713" y="1612572"/>
          <a:ext cx="767908" cy="487621"/>
        </a:xfrm>
        <a:prstGeom prst="roundRect">
          <a:avLst>
            <a:gd name="adj" fmla="val 10000"/>
          </a:avLst>
        </a:prstGeom>
        <a:solidFill>
          <a:schemeClr val="lt1">
            <a:alpha val="90000"/>
            <a:hueOff val="0"/>
            <a:satOff val="0"/>
            <a:lumOff val="0"/>
            <a:alphaOff val="0"/>
          </a:schemeClr>
        </a:solidFill>
        <a:ln>
          <a:noFill/>
        </a:ln>
        <a:effectLst/>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kern="1200" cap="none" normalizeH="0" baseline="0" dirty="0" smtClean="0">
            <a:ln/>
            <a:effectLst/>
            <a:latin typeface="Arial" charset="0"/>
          </a:endParaRPr>
        </a:p>
      </dsp:txBody>
      <dsp:txXfrm>
        <a:off x="99995" y="1626854"/>
        <a:ext cx="739344" cy="459057"/>
      </dsp:txXfrm>
    </dsp:sp>
    <dsp:sp modelId="{3D0390E3-8478-4135-84E7-BBEF5C023D81}">
      <dsp:nvSpPr>
        <dsp:cNvPr id="0" name=""/>
        <dsp:cNvSpPr/>
      </dsp:nvSpPr>
      <dsp:spPr>
        <a:xfrm>
          <a:off x="938945" y="1531515"/>
          <a:ext cx="767908" cy="487621"/>
        </a:xfrm>
        <a:prstGeom prst="roundRect">
          <a:avLst>
            <a:gd name="adj" fmla="val 10000"/>
          </a:avLst>
        </a:prstGeom>
        <a:solidFill>
          <a:schemeClr val="accent2">
            <a:hueOff val="0"/>
            <a:satOff val="0"/>
            <a:lumOff val="0"/>
            <a:alphaOff val="0"/>
          </a:schemeClr>
        </a:solidFill>
        <a:ln>
          <a:noFill/>
        </a:ln>
        <a:effectLst>
          <a:outerShdw blurRad="38100" dist="30000" dir="5400000" rotWithShape="0">
            <a:srgbClr val="000000">
              <a:alpha val="4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6BBC0825-0C48-4D44-83CD-561DC16E78A2}">
      <dsp:nvSpPr>
        <dsp:cNvPr id="0" name=""/>
        <dsp:cNvSpPr/>
      </dsp:nvSpPr>
      <dsp:spPr>
        <a:xfrm>
          <a:off x="1024268" y="1612572"/>
          <a:ext cx="767908" cy="487621"/>
        </a:xfrm>
        <a:prstGeom prst="roundRect">
          <a:avLst>
            <a:gd name="adj" fmla="val 10000"/>
          </a:avLst>
        </a:prstGeom>
        <a:solidFill>
          <a:schemeClr val="lt1">
            <a:alpha val="90000"/>
            <a:hueOff val="0"/>
            <a:satOff val="0"/>
            <a:lumOff val="0"/>
            <a:alphaOff val="0"/>
          </a:schemeClr>
        </a:solidFill>
        <a:ln>
          <a:noFill/>
        </a:ln>
        <a:effectLst/>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kern="1200" cap="none" normalizeH="0" baseline="0" dirty="0" smtClean="0">
            <a:ln/>
            <a:effectLst/>
            <a:latin typeface="Arial" charset="0"/>
          </a:endParaRPr>
        </a:p>
      </dsp:txBody>
      <dsp:txXfrm>
        <a:off x="1038550" y="1626854"/>
        <a:ext cx="739344" cy="459057"/>
      </dsp:txXfrm>
    </dsp:sp>
    <dsp:sp modelId="{DAB6A9ED-5471-43B1-832E-22DBD0F12C28}">
      <dsp:nvSpPr>
        <dsp:cNvPr id="0" name=""/>
        <dsp:cNvSpPr/>
      </dsp:nvSpPr>
      <dsp:spPr>
        <a:xfrm>
          <a:off x="1408222" y="820560"/>
          <a:ext cx="767908" cy="487621"/>
        </a:xfrm>
        <a:prstGeom prst="roundRect">
          <a:avLst>
            <a:gd name="adj" fmla="val 10000"/>
          </a:avLst>
        </a:prstGeom>
        <a:solidFill>
          <a:schemeClr val="accent2">
            <a:hueOff val="0"/>
            <a:satOff val="0"/>
            <a:lumOff val="0"/>
            <a:alphaOff val="0"/>
          </a:schemeClr>
        </a:solidFill>
        <a:ln>
          <a:noFill/>
        </a:ln>
        <a:effectLst>
          <a:outerShdw blurRad="38100" dist="30000" dir="5400000" rotWithShape="0">
            <a:srgbClr val="000000">
              <a:alpha val="4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64D15513-6ADD-4EF8-8B66-83666470E361}">
      <dsp:nvSpPr>
        <dsp:cNvPr id="0" name=""/>
        <dsp:cNvSpPr/>
      </dsp:nvSpPr>
      <dsp:spPr>
        <a:xfrm>
          <a:off x="1493546" y="901617"/>
          <a:ext cx="767908" cy="487621"/>
        </a:xfrm>
        <a:prstGeom prst="roundRect">
          <a:avLst>
            <a:gd name="adj" fmla="val 10000"/>
          </a:avLst>
        </a:prstGeom>
        <a:solidFill>
          <a:schemeClr val="lt1">
            <a:alpha val="90000"/>
            <a:hueOff val="0"/>
            <a:satOff val="0"/>
            <a:lumOff val="0"/>
            <a:alphaOff val="0"/>
          </a:schemeClr>
        </a:solidFill>
        <a:ln>
          <a:noFill/>
        </a:ln>
        <a:effectLst/>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kern="1200" cap="none" normalizeH="0" baseline="0" dirty="0" smtClean="0">
              <a:ln/>
              <a:effectLst/>
              <a:latin typeface="Arial" charset="0"/>
            </a:rPr>
            <a:t> </a:t>
          </a:r>
        </a:p>
      </dsp:txBody>
      <dsp:txXfrm>
        <a:off x="1507828" y="915899"/>
        <a:ext cx="739344" cy="459057"/>
      </dsp:txXfrm>
    </dsp:sp>
    <dsp:sp modelId="{7C72E8CD-A06D-4543-A743-E22B410B1ABA}">
      <dsp:nvSpPr>
        <dsp:cNvPr id="0" name=""/>
        <dsp:cNvSpPr/>
      </dsp:nvSpPr>
      <dsp:spPr>
        <a:xfrm>
          <a:off x="2346777" y="820560"/>
          <a:ext cx="767908" cy="487621"/>
        </a:xfrm>
        <a:prstGeom prst="roundRect">
          <a:avLst>
            <a:gd name="adj" fmla="val 10000"/>
          </a:avLst>
        </a:prstGeom>
        <a:solidFill>
          <a:schemeClr val="accent2">
            <a:hueOff val="0"/>
            <a:satOff val="0"/>
            <a:lumOff val="0"/>
            <a:alphaOff val="0"/>
          </a:schemeClr>
        </a:solidFill>
        <a:ln>
          <a:noFill/>
        </a:ln>
        <a:effectLst>
          <a:outerShdw blurRad="38100" dist="30000" dir="5400000" rotWithShape="0">
            <a:srgbClr val="000000">
              <a:alpha val="4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7756FF6C-E1D6-4DB9-90CA-C655DD6ACC1B}">
      <dsp:nvSpPr>
        <dsp:cNvPr id="0" name=""/>
        <dsp:cNvSpPr/>
      </dsp:nvSpPr>
      <dsp:spPr>
        <a:xfrm>
          <a:off x="2432100" y="901617"/>
          <a:ext cx="767908" cy="487621"/>
        </a:xfrm>
        <a:prstGeom prst="roundRect">
          <a:avLst>
            <a:gd name="adj" fmla="val 10000"/>
          </a:avLst>
        </a:prstGeom>
        <a:solidFill>
          <a:schemeClr val="lt1">
            <a:alpha val="90000"/>
            <a:hueOff val="0"/>
            <a:satOff val="0"/>
            <a:lumOff val="0"/>
            <a:alphaOff val="0"/>
          </a:schemeClr>
        </a:solidFill>
        <a:ln>
          <a:noFill/>
        </a:ln>
        <a:effectLst/>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kern="1200" cap="none" normalizeH="0" baseline="0" dirty="0" smtClean="0">
            <a:ln/>
            <a:effectLst/>
            <a:latin typeface="Arial" charset="0"/>
          </a:endParaRPr>
        </a:p>
      </dsp:txBody>
      <dsp:txXfrm>
        <a:off x="2446382" y="915899"/>
        <a:ext cx="739344" cy="459057"/>
      </dsp:txXfrm>
    </dsp:sp>
    <dsp:sp modelId="{C3A249F4-EA4C-42BE-8F95-021C8C3E7C60}">
      <dsp:nvSpPr>
        <dsp:cNvPr id="0" name=""/>
        <dsp:cNvSpPr/>
      </dsp:nvSpPr>
      <dsp:spPr>
        <a:xfrm>
          <a:off x="2346777" y="1531515"/>
          <a:ext cx="767908" cy="487621"/>
        </a:xfrm>
        <a:prstGeom prst="roundRect">
          <a:avLst>
            <a:gd name="adj" fmla="val 10000"/>
          </a:avLst>
        </a:prstGeom>
        <a:solidFill>
          <a:schemeClr val="accent2">
            <a:hueOff val="0"/>
            <a:satOff val="0"/>
            <a:lumOff val="0"/>
            <a:alphaOff val="0"/>
          </a:schemeClr>
        </a:solidFill>
        <a:ln>
          <a:noFill/>
        </a:ln>
        <a:effectLst>
          <a:outerShdw blurRad="38100" dist="30000" dir="5400000" rotWithShape="0">
            <a:srgbClr val="000000">
              <a:alpha val="4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A0D8530E-B3F0-4C91-898C-CACD89253385}">
      <dsp:nvSpPr>
        <dsp:cNvPr id="0" name=""/>
        <dsp:cNvSpPr/>
      </dsp:nvSpPr>
      <dsp:spPr>
        <a:xfrm>
          <a:off x="2432100" y="1612572"/>
          <a:ext cx="767908" cy="487621"/>
        </a:xfrm>
        <a:prstGeom prst="roundRect">
          <a:avLst>
            <a:gd name="adj" fmla="val 10000"/>
          </a:avLst>
        </a:prstGeom>
        <a:solidFill>
          <a:schemeClr val="lt1">
            <a:alpha val="90000"/>
            <a:hueOff val="0"/>
            <a:satOff val="0"/>
            <a:lumOff val="0"/>
            <a:alphaOff val="0"/>
          </a:schemeClr>
        </a:solidFill>
        <a:ln>
          <a:noFill/>
        </a:ln>
        <a:effectLst/>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kern="1200" cap="none" normalizeH="0" baseline="0" dirty="0" smtClean="0">
            <a:ln/>
            <a:effectLst/>
            <a:latin typeface="Arial" charset="0"/>
          </a:endParaRPr>
        </a:p>
      </dsp:txBody>
      <dsp:txXfrm>
        <a:off x="2446382" y="1626854"/>
        <a:ext cx="739344" cy="4590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705356-B414-4975-84A5-5C12C1050304}">
      <dsp:nvSpPr>
        <dsp:cNvPr id="0" name=""/>
        <dsp:cNvSpPr/>
      </dsp:nvSpPr>
      <dsp:spPr>
        <a:xfrm>
          <a:off x="3048000" y="384945"/>
          <a:ext cx="2813781" cy="260788"/>
        </a:xfrm>
        <a:custGeom>
          <a:avLst/>
          <a:gdLst/>
          <a:ahLst/>
          <a:cxnLst/>
          <a:rect l="0" t="0" r="0" b="0"/>
          <a:pathLst>
            <a:path>
              <a:moveTo>
                <a:pt x="0" y="0"/>
              </a:moveTo>
              <a:lnTo>
                <a:pt x="0" y="211954"/>
              </a:lnTo>
              <a:lnTo>
                <a:pt x="2813781" y="211954"/>
              </a:lnTo>
              <a:lnTo>
                <a:pt x="2813781" y="260788"/>
              </a:lnTo>
            </a:path>
          </a:pathLst>
        </a:custGeom>
        <a:noFill/>
        <a:ln w="19050" cap="flat" cmpd="sng" algn="ctr">
          <a:solidFill>
            <a:schemeClr val="accent6">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05948D8B-180B-475F-AEB9-4A6041CAD1E8}">
      <dsp:nvSpPr>
        <dsp:cNvPr id="0" name=""/>
        <dsp:cNvSpPr/>
      </dsp:nvSpPr>
      <dsp:spPr>
        <a:xfrm>
          <a:off x="3048000" y="384945"/>
          <a:ext cx="2251025" cy="260788"/>
        </a:xfrm>
        <a:custGeom>
          <a:avLst/>
          <a:gdLst/>
          <a:ahLst/>
          <a:cxnLst/>
          <a:rect l="0" t="0" r="0" b="0"/>
          <a:pathLst>
            <a:path>
              <a:moveTo>
                <a:pt x="0" y="0"/>
              </a:moveTo>
              <a:lnTo>
                <a:pt x="0" y="211954"/>
              </a:lnTo>
              <a:lnTo>
                <a:pt x="2251025" y="211954"/>
              </a:lnTo>
              <a:lnTo>
                <a:pt x="2251025" y="260788"/>
              </a:lnTo>
            </a:path>
          </a:pathLst>
        </a:custGeom>
        <a:noFill/>
        <a:ln w="19050" cap="flat" cmpd="sng" algn="ctr">
          <a:solidFill>
            <a:schemeClr val="accent6">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7879C0DA-CBAC-4DBF-BECA-26189D0751FD}">
      <dsp:nvSpPr>
        <dsp:cNvPr id="0" name=""/>
        <dsp:cNvSpPr/>
      </dsp:nvSpPr>
      <dsp:spPr>
        <a:xfrm>
          <a:off x="3048000" y="384945"/>
          <a:ext cx="1688269" cy="260788"/>
        </a:xfrm>
        <a:custGeom>
          <a:avLst/>
          <a:gdLst/>
          <a:ahLst/>
          <a:cxnLst/>
          <a:rect l="0" t="0" r="0" b="0"/>
          <a:pathLst>
            <a:path>
              <a:moveTo>
                <a:pt x="0" y="0"/>
              </a:moveTo>
              <a:lnTo>
                <a:pt x="0" y="211954"/>
              </a:lnTo>
              <a:lnTo>
                <a:pt x="1688269" y="211954"/>
              </a:lnTo>
              <a:lnTo>
                <a:pt x="1688269" y="260788"/>
              </a:lnTo>
            </a:path>
          </a:pathLst>
        </a:custGeom>
        <a:noFill/>
        <a:ln w="19050" cap="flat" cmpd="sng" algn="ctr">
          <a:solidFill>
            <a:schemeClr val="accent6">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2351BA06-913F-491E-88FA-D80CE6C939B9}">
      <dsp:nvSpPr>
        <dsp:cNvPr id="0" name=""/>
        <dsp:cNvSpPr/>
      </dsp:nvSpPr>
      <dsp:spPr>
        <a:xfrm>
          <a:off x="3048000" y="384945"/>
          <a:ext cx="1125512" cy="260788"/>
        </a:xfrm>
        <a:custGeom>
          <a:avLst/>
          <a:gdLst/>
          <a:ahLst/>
          <a:cxnLst/>
          <a:rect l="0" t="0" r="0" b="0"/>
          <a:pathLst>
            <a:path>
              <a:moveTo>
                <a:pt x="0" y="0"/>
              </a:moveTo>
              <a:lnTo>
                <a:pt x="0" y="211954"/>
              </a:lnTo>
              <a:lnTo>
                <a:pt x="1125512" y="211954"/>
              </a:lnTo>
              <a:lnTo>
                <a:pt x="1125512" y="260788"/>
              </a:lnTo>
            </a:path>
          </a:pathLst>
        </a:custGeom>
        <a:noFill/>
        <a:ln w="19050" cap="flat" cmpd="sng" algn="ctr">
          <a:solidFill>
            <a:schemeClr val="accent6">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45DC5D8F-3F74-48F2-AA9C-5267390E94FD}">
      <dsp:nvSpPr>
        <dsp:cNvPr id="0" name=""/>
        <dsp:cNvSpPr/>
      </dsp:nvSpPr>
      <dsp:spPr>
        <a:xfrm>
          <a:off x="3048000" y="384945"/>
          <a:ext cx="562756" cy="260788"/>
        </a:xfrm>
        <a:custGeom>
          <a:avLst/>
          <a:gdLst/>
          <a:ahLst/>
          <a:cxnLst/>
          <a:rect l="0" t="0" r="0" b="0"/>
          <a:pathLst>
            <a:path>
              <a:moveTo>
                <a:pt x="0" y="0"/>
              </a:moveTo>
              <a:lnTo>
                <a:pt x="0" y="211954"/>
              </a:lnTo>
              <a:lnTo>
                <a:pt x="562756" y="211954"/>
              </a:lnTo>
              <a:lnTo>
                <a:pt x="562756" y="260788"/>
              </a:lnTo>
            </a:path>
          </a:pathLst>
        </a:custGeom>
        <a:noFill/>
        <a:ln w="19050" cap="flat" cmpd="sng" algn="ctr">
          <a:solidFill>
            <a:schemeClr val="accent6">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690B40CF-6B67-4C44-A393-838D5A4575D3}">
      <dsp:nvSpPr>
        <dsp:cNvPr id="0" name=""/>
        <dsp:cNvSpPr/>
      </dsp:nvSpPr>
      <dsp:spPr>
        <a:xfrm>
          <a:off x="3002280" y="384945"/>
          <a:ext cx="91440" cy="260788"/>
        </a:xfrm>
        <a:custGeom>
          <a:avLst/>
          <a:gdLst/>
          <a:ahLst/>
          <a:cxnLst/>
          <a:rect l="0" t="0" r="0" b="0"/>
          <a:pathLst>
            <a:path>
              <a:moveTo>
                <a:pt x="45720" y="0"/>
              </a:moveTo>
              <a:lnTo>
                <a:pt x="45720" y="260788"/>
              </a:lnTo>
            </a:path>
          </a:pathLst>
        </a:custGeom>
        <a:noFill/>
        <a:ln w="19050" cap="flat" cmpd="sng" algn="ctr">
          <a:solidFill>
            <a:schemeClr val="accent6">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DAFFC3F2-18F5-4152-B3A8-1A6427FBE72A}">
      <dsp:nvSpPr>
        <dsp:cNvPr id="0" name=""/>
        <dsp:cNvSpPr/>
      </dsp:nvSpPr>
      <dsp:spPr>
        <a:xfrm>
          <a:off x="2485243" y="384945"/>
          <a:ext cx="562756" cy="260788"/>
        </a:xfrm>
        <a:custGeom>
          <a:avLst/>
          <a:gdLst/>
          <a:ahLst/>
          <a:cxnLst/>
          <a:rect l="0" t="0" r="0" b="0"/>
          <a:pathLst>
            <a:path>
              <a:moveTo>
                <a:pt x="562756" y="0"/>
              </a:moveTo>
              <a:lnTo>
                <a:pt x="562756" y="211954"/>
              </a:lnTo>
              <a:lnTo>
                <a:pt x="0" y="211954"/>
              </a:lnTo>
              <a:lnTo>
                <a:pt x="0" y="260788"/>
              </a:lnTo>
            </a:path>
          </a:pathLst>
        </a:custGeom>
        <a:noFill/>
        <a:ln w="19050" cap="flat" cmpd="sng" algn="ctr">
          <a:solidFill>
            <a:schemeClr val="accent6">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45CE260F-8D92-4C8E-A49F-8636D0222A39}">
      <dsp:nvSpPr>
        <dsp:cNvPr id="0" name=""/>
        <dsp:cNvSpPr/>
      </dsp:nvSpPr>
      <dsp:spPr>
        <a:xfrm>
          <a:off x="1922487" y="384945"/>
          <a:ext cx="1125512" cy="260788"/>
        </a:xfrm>
        <a:custGeom>
          <a:avLst/>
          <a:gdLst/>
          <a:ahLst/>
          <a:cxnLst/>
          <a:rect l="0" t="0" r="0" b="0"/>
          <a:pathLst>
            <a:path>
              <a:moveTo>
                <a:pt x="1125512" y="0"/>
              </a:moveTo>
              <a:lnTo>
                <a:pt x="1125512" y="211954"/>
              </a:lnTo>
              <a:lnTo>
                <a:pt x="0" y="211954"/>
              </a:lnTo>
              <a:lnTo>
                <a:pt x="0" y="260788"/>
              </a:lnTo>
            </a:path>
          </a:pathLst>
        </a:custGeom>
        <a:noFill/>
        <a:ln w="19050" cap="flat" cmpd="sng" algn="ctr">
          <a:solidFill>
            <a:schemeClr val="accent6">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6D12F4BE-1CF1-4532-8186-39EA16AC5E8F}">
      <dsp:nvSpPr>
        <dsp:cNvPr id="0" name=""/>
        <dsp:cNvSpPr/>
      </dsp:nvSpPr>
      <dsp:spPr>
        <a:xfrm>
          <a:off x="1359730" y="384945"/>
          <a:ext cx="1688269" cy="260788"/>
        </a:xfrm>
        <a:custGeom>
          <a:avLst/>
          <a:gdLst/>
          <a:ahLst/>
          <a:cxnLst/>
          <a:rect l="0" t="0" r="0" b="0"/>
          <a:pathLst>
            <a:path>
              <a:moveTo>
                <a:pt x="1688269" y="0"/>
              </a:moveTo>
              <a:lnTo>
                <a:pt x="1688269" y="211954"/>
              </a:lnTo>
              <a:lnTo>
                <a:pt x="0" y="211954"/>
              </a:lnTo>
              <a:lnTo>
                <a:pt x="0" y="260788"/>
              </a:lnTo>
            </a:path>
          </a:pathLst>
        </a:custGeom>
        <a:noFill/>
        <a:ln w="19050" cap="flat" cmpd="sng" algn="ctr">
          <a:solidFill>
            <a:schemeClr val="accent6">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DE06A3B0-47AF-4DEA-BA05-808890FC5285}">
      <dsp:nvSpPr>
        <dsp:cNvPr id="0" name=""/>
        <dsp:cNvSpPr/>
      </dsp:nvSpPr>
      <dsp:spPr>
        <a:xfrm>
          <a:off x="796974" y="384945"/>
          <a:ext cx="2251025" cy="260788"/>
        </a:xfrm>
        <a:custGeom>
          <a:avLst/>
          <a:gdLst/>
          <a:ahLst/>
          <a:cxnLst/>
          <a:rect l="0" t="0" r="0" b="0"/>
          <a:pathLst>
            <a:path>
              <a:moveTo>
                <a:pt x="2251025" y="0"/>
              </a:moveTo>
              <a:lnTo>
                <a:pt x="2251025" y="211954"/>
              </a:lnTo>
              <a:lnTo>
                <a:pt x="0" y="211954"/>
              </a:lnTo>
              <a:lnTo>
                <a:pt x="0" y="260788"/>
              </a:lnTo>
            </a:path>
          </a:pathLst>
        </a:custGeom>
        <a:noFill/>
        <a:ln w="19050" cap="flat" cmpd="sng" algn="ctr">
          <a:solidFill>
            <a:schemeClr val="accent6">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329F5403-45F2-4EFB-AF2E-1F8CEBD66281}">
      <dsp:nvSpPr>
        <dsp:cNvPr id="0" name=""/>
        <dsp:cNvSpPr/>
      </dsp:nvSpPr>
      <dsp:spPr>
        <a:xfrm>
          <a:off x="234218" y="384945"/>
          <a:ext cx="2813781" cy="260788"/>
        </a:xfrm>
        <a:custGeom>
          <a:avLst/>
          <a:gdLst/>
          <a:ahLst/>
          <a:cxnLst/>
          <a:rect l="0" t="0" r="0" b="0"/>
          <a:pathLst>
            <a:path>
              <a:moveTo>
                <a:pt x="2813781" y="0"/>
              </a:moveTo>
              <a:lnTo>
                <a:pt x="2813781" y="211954"/>
              </a:lnTo>
              <a:lnTo>
                <a:pt x="0" y="211954"/>
              </a:lnTo>
              <a:lnTo>
                <a:pt x="0" y="260788"/>
              </a:lnTo>
            </a:path>
          </a:pathLst>
        </a:custGeom>
        <a:noFill/>
        <a:ln w="19050" cap="flat" cmpd="sng" algn="ctr">
          <a:solidFill>
            <a:schemeClr val="accent6">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9288F976-58D8-4A55-9750-6890685E5C28}">
      <dsp:nvSpPr>
        <dsp:cNvPr id="0" name=""/>
        <dsp:cNvSpPr/>
      </dsp:nvSpPr>
      <dsp:spPr>
        <a:xfrm>
          <a:off x="2815456" y="152401"/>
          <a:ext cx="465087" cy="232543"/>
        </a:xfrm>
        <a:prstGeom prst="rect">
          <a:avLst/>
        </a:prstGeom>
        <a:solidFill>
          <a:schemeClr val="accent4">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 </a:t>
          </a:r>
          <a:endParaRPr lang="en-US" sz="1500" kern="1200" dirty="0"/>
        </a:p>
      </dsp:txBody>
      <dsp:txXfrm>
        <a:off x="2815456" y="152401"/>
        <a:ext cx="465087" cy="232543"/>
      </dsp:txXfrm>
    </dsp:sp>
    <dsp:sp modelId="{14CA6344-A921-4B47-B08B-15BDB68052EE}">
      <dsp:nvSpPr>
        <dsp:cNvPr id="0" name=""/>
        <dsp:cNvSpPr/>
      </dsp:nvSpPr>
      <dsp:spPr>
        <a:xfrm>
          <a:off x="1674" y="645734"/>
          <a:ext cx="465087" cy="232543"/>
        </a:xfrm>
        <a:prstGeom prst="rect">
          <a:avLst/>
        </a:prstGeom>
        <a:solidFill>
          <a:schemeClr val="accent6">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 </a:t>
          </a:r>
          <a:endParaRPr lang="en-US" sz="1500" kern="1200" dirty="0"/>
        </a:p>
      </dsp:txBody>
      <dsp:txXfrm>
        <a:off x="1674" y="645734"/>
        <a:ext cx="465087" cy="232543"/>
      </dsp:txXfrm>
    </dsp:sp>
    <dsp:sp modelId="{57C07A96-473F-4195-8775-88D6FB327691}">
      <dsp:nvSpPr>
        <dsp:cNvPr id="0" name=""/>
        <dsp:cNvSpPr/>
      </dsp:nvSpPr>
      <dsp:spPr>
        <a:xfrm>
          <a:off x="564430" y="645734"/>
          <a:ext cx="465087" cy="232543"/>
        </a:xfrm>
        <a:prstGeom prst="rect">
          <a:avLst/>
        </a:prstGeom>
        <a:solidFill>
          <a:schemeClr val="accent6">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 </a:t>
          </a:r>
          <a:endParaRPr lang="en-US" sz="1500" kern="1200" dirty="0"/>
        </a:p>
      </dsp:txBody>
      <dsp:txXfrm>
        <a:off x="564430" y="645734"/>
        <a:ext cx="465087" cy="232543"/>
      </dsp:txXfrm>
    </dsp:sp>
    <dsp:sp modelId="{3479C996-2BD4-4C41-BDFF-754B3FD7E54C}">
      <dsp:nvSpPr>
        <dsp:cNvPr id="0" name=""/>
        <dsp:cNvSpPr/>
      </dsp:nvSpPr>
      <dsp:spPr>
        <a:xfrm>
          <a:off x="1127187" y="645734"/>
          <a:ext cx="465087" cy="232543"/>
        </a:xfrm>
        <a:prstGeom prst="rect">
          <a:avLst/>
        </a:prstGeom>
        <a:solidFill>
          <a:schemeClr val="accent6">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 </a:t>
          </a:r>
          <a:endParaRPr lang="en-US" sz="1500" kern="1200" dirty="0"/>
        </a:p>
      </dsp:txBody>
      <dsp:txXfrm>
        <a:off x="1127187" y="645734"/>
        <a:ext cx="465087" cy="232543"/>
      </dsp:txXfrm>
    </dsp:sp>
    <dsp:sp modelId="{D77A6811-993C-41B7-A799-55EDED7FE860}">
      <dsp:nvSpPr>
        <dsp:cNvPr id="0" name=""/>
        <dsp:cNvSpPr/>
      </dsp:nvSpPr>
      <dsp:spPr>
        <a:xfrm>
          <a:off x="1689943" y="645734"/>
          <a:ext cx="465087" cy="232543"/>
        </a:xfrm>
        <a:prstGeom prst="rect">
          <a:avLst/>
        </a:prstGeom>
        <a:solidFill>
          <a:schemeClr val="accent6">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endParaRPr lang="en-US" sz="1500" kern="1200" dirty="0"/>
        </a:p>
      </dsp:txBody>
      <dsp:txXfrm>
        <a:off x="1689943" y="645734"/>
        <a:ext cx="465087" cy="232543"/>
      </dsp:txXfrm>
    </dsp:sp>
    <dsp:sp modelId="{5F9DBA72-F393-4E20-81C9-9E63DE168174}">
      <dsp:nvSpPr>
        <dsp:cNvPr id="0" name=""/>
        <dsp:cNvSpPr/>
      </dsp:nvSpPr>
      <dsp:spPr>
        <a:xfrm>
          <a:off x="2252699" y="645734"/>
          <a:ext cx="465087" cy="232543"/>
        </a:xfrm>
        <a:prstGeom prst="rect">
          <a:avLst/>
        </a:prstGeom>
        <a:solidFill>
          <a:schemeClr val="accent6">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endParaRPr lang="en-US" sz="1500" kern="1200" dirty="0"/>
        </a:p>
      </dsp:txBody>
      <dsp:txXfrm>
        <a:off x="2252699" y="645734"/>
        <a:ext cx="465087" cy="232543"/>
      </dsp:txXfrm>
    </dsp:sp>
    <dsp:sp modelId="{11D53BCC-6BF3-49C7-9CA7-4C9A07265529}">
      <dsp:nvSpPr>
        <dsp:cNvPr id="0" name=""/>
        <dsp:cNvSpPr/>
      </dsp:nvSpPr>
      <dsp:spPr>
        <a:xfrm>
          <a:off x="2815456" y="645734"/>
          <a:ext cx="465087" cy="232543"/>
        </a:xfrm>
        <a:prstGeom prst="rect">
          <a:avLst/>
        </a:prstGeom>
        <a:solidFill>
          <a:schemeClr val="accent6">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endParaRPr lang="en-US" sz="1500" kern="1200" dirty="0"/>
        </a:p>
      </dsp:txBody>
      <dsp:txXfrm>
        <a:off x="2815456" y="645734"/>
        <a:ext cx="465087" cy="232543"/>
      </dsp:txXfrm>
    </dsp:sp>
    <dsp:sp modelId="{59A5112E-F55D-4F15-BE3B-2510C797835B}">
      <dsp:nvSpPr>
        <dsp:cNvPr id="0" name=""/>
        <dsp:cNvSpPr/>
      </dsp:nvSpPr>
      <dsp:spPr>
        <a:xfrm>
          <a:off x="3378212" y="645734"/>
          <a:ext cx="465087" cy="232543"/>
        </a:xfrm>
        <a:prstGeom prst="rect">
          <a:avLst/>
        </a:prstGeom>
        <a:solidFill>
          <a:schemeClr val="accent6">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endParaRPr lang="en-US" sz="1500" kern="1200" dirty="0"/>
        </a:p>
      </dsp:txBody>
      <dsp:txXfrm>
        <a:off x="3378212" y="645734"/>
        <a:ext cx="465087" cy="232543"/>
      </dsp:txXfrm>
    </dsp:sp>
    <dsp:sp modelId="{F19AF861-886C-4F6C-8D24-B838C2ADF047}">
      <dsp:nvSpPr>
        <dsp:cNvPr id="0" name=""/>
        <dsp:cNvSpPr/>
      </dsp:nvSpPr>
      <dsp:spPr>
        <a:xfrm>
          <a:off x="3940968" y="645734"/>
          <a:ext cx="465087" cy="232543"/>
        </a:xfrm>
        <a:prstGeom prst="rect">
          <a:avLst/>
        </a:prstGeom>
        <a:solidFill>
          <a:schemeClr val="accent6">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endParaRPr lang="en-US" sz="1500" kern="1200" dirty="0"/>
        </a:p>
      </dsp:txBody>
      <dsp:txXfrm>
        <a:off x="3940968" y="645734"/>
        <a:ext cx="465087" cy="232543"/>
      </dsp:txXfrm>
    </dsp:sp>
    <dsp:sp modelId="{41DE9209-5501-4184-9CE3-4391EEFA10B3}">
      <dsp:nvSpPr>
        <dsp:cNvPr id="0" name=""/>
        <dsp:cNvSpPr/>
      </dsp:nvSpPr>
      <dsp:spPr>
        <a:xfrm>
          <a:off x="4503725" y="645734"/>
          <a:ext cx="465087" cy="232543"/>
        </a:xfrm>
        <a:prstGeom prst="rect">
          <a:avLst/>
        </a:prstGeom>
        <a:solidFill>
          <a:schemeClr val="accent6">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endParaRPr lang="en-US" sz="1500" kern="1200" dirty="0"/>
        </a:p>
      </dsp:txBody>
      <dsp:txXfrm>
        <a:off x="4503725" y="645734"/>
        <a:ext cx="465087" cy="232543"/>
      </dsp:txXfrm>
    </dsp:sp>
    <dsp:sp modelId="{645B3387-57CC-4F97-A1B9-F8A3694FD08C}">
      <dsp:nvSpPr>
        <dsp:cNvPr id="0" name=""/>
        <dsp:cNvSpPr/>
      </dsp:nvSpPr>
      <dsp:spPr>
        <a:xfrm>
          <a:off x="5066481" y="645734"/>
          <a:ext cx="465087" cy="232543"/>
        </a:xfrm>
        <a:prstGeom prst="rect">
          <a:avLst/>
        </a:prstGeom>
        <a:solidFill>
          <a:schemeClr val="accent6">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endParaRPr lang="en-US" sz="1500" kern="1200" dirty="0"/>
        </a:p>
      </dsp:txBody>
      <dsp:txXfrm>
        <a:off x="5066481" y="645734"/>
        <a:ext cx="465087" cy="232543"/>
      </dsp:txXfrm>
    </dsp:sp>
    <dsp:sp modelId="{3754AD3F-A6B8-4CFE-9D86-06DD0AF13584}">
      <dsp:nvSpPr>
        <dsp:cNvPr id="0" name=""/>
        <dsp:cNvSpPr/>
      </dsp:nvSpPr>
      <dsp:spPr>
        <a:xfrm>
          <a:off x="5629237" y="645734"/>
          <a:ext cx="465087" cy="232543"/>
        </a:xfrm>
        <a:prstGeom prst="rect">
          <a:avLst/>
        </a:prstGeom>
        <a:solidFill>
          <a:schemeClr val="accent6">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endParaRPr lang="en-US" sz="1500" kern="1200" dirty="0"/>
        </a:p>
      </dsp:txBody>
      <dsp:txXfrm>
        <a:off x="5629237" y="645734"/>
        <a:ext cx="465087" cy="23254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6FB60E-68AC-402F-B876-5D6AF4764BB0}">
      <dsp:nvSpPr>
        <dsp:cNvPr id="0" name=""/>
        <dsp:cNvSpPr/>
      </dsp:nvSpPr>
      <dsp:spPr>
        <a:xfrm>
          <a:off x="2207265" y="1445526"/>
          <a:ext cx="91440" cy="195627"/>
        </a:xfrm>
        <a:custGeom>
          <a:avLst/>
          <a:gdLst/>
          <a:ahLst/>
          <a:cxnLst/>
          <a:rect l="0" t="0" r="0" b="0"/>
          <a:pathLst>
            <a:path>
              <a:moveTo>
                <a:pt x="45720" y="0"/>
              </a:moveTo>
              <a:lnTo>
                <a:pt x="45720" y="195627"/>
              </a:lnTo>
              <a:lnTo>
                <a:pt x="109511" y="195627"/>
              </a:lnTo>
            </a:path>
          </a:pathLst>
        </a:custGeom>
        <a:noFill/>
        <a:ln w="19050"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F3148F14-5CAA-4F8E-A764-7A096C5F376C}">
      <dsp:nvSpPr>
        <dsp:cNvPr id="0" name=""/>
        <dsp:cNvSpPr/>
      </dsp:nvSpPr>
      <dsp:spPr>
        <a:xfrm>
          <a:off x="2377375" y="1069114"/>
          <a:ext cx="91440" cy="163773"/>
        </a:xfrm>
        <a:custGeom>
          <a:avLst/>
          <a:gdLst/>
          <a:ahLst/>
          <a:cxnLst/>
          <a:rect l="0" t="0" r="0" b="0"/>
          <a:pathLst>
            <a:path>
              <a:moveTo>
                <a:pt x="45720" y="0"/>
              </a:moveTo>
              <a:lnTo>
                <a:pt x="45720" y="163773"/>
              </a:lnTo>
            </a:path>
          </a:pathLst>
        </a:custGeom>
        <a:noFill/>
        <a:ln w="19050" cap="flat" cmpd="sng" algn="ctr">
          <a:solidFill>
            <a:schemeClr val="accent1">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DBDC7487-1FD1-471E-8498-F31360DEF6CD}">
      <dsp:nvSpPr>
        <dsp:cNvPr id="0" name=""/>
        <dsp:cNvSpPr/>
      </dsp:nvSpPr>
      <dsp:spPr>
        <a:xfrm>
          <a:off x="1447086" y="609601"/>
          <a:ext cx="976009" cy="246875"/>
        </a:xfrm>
        <a:custGeom>
          <a:avLst/>
          <a:gdLst/>
          <a:ahLst/>
          <a:cxnLst/>
          <a:rect l="0" t="0" r="0" b="0"/>
          <a:pathLst>
            <a:path>
              <a:moveTo>
                <a:pt x="0" y="0"/>
              </a:moveTo>
              <a:lnTo>
                <a:pt x="0" y="202221"/>
              </a:lnTo>
              <a:lnTo>
                <a:pt x="976009" y="202221"/>
              </a:lnTo>
              <a:lnTo>
                <a:pt x="976009" y="246875"/>
              </a:lnTo>
            </a:path>
          </a:pathLst>
        </a:custGeom>
        <a:noFill/>
        <a:ln w="19050" cap="flat" cmpd="sng" algn="ctr">
          <a:solidFill>
            <a:schemeClr val="accent6">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24699A0B-D6ED-4A69-AFFD-C52E5526A30C}">
      <dsp:nvSpPr>
        <dsp:cNvPr id="0" name=""/>
        <dsp:cNvSpPr/>
      </dsp:nvSpPr>
      <dsp:spPr>
        <a:xfrm>
          <a:off x="1798999" y="2653311"/>
          <a:ext cx="91440" cy="497573"/>
        </a:xfrm>
        <a:custGeom>
          <a:avLst/>
          <a:gdLst/>
          <a:ahLst/>
          <a:cxnLst/>
          <a:rect l="0" t="0" r="0" b="0"/>
          <a:pathLst>
            <a:path>
              <a:moveTo>
                <a:pt x="45720" y="0"/>
              </a:moveTo>
              <a:lnTo>
                <a:pt x="45720" y="497573"/>
              </a:lnTo>
              <a:lnTo>
                <a:pt x="109511" y="497573"/>
              </a:lnTo>
            </a:path>
          </a:pathLst>
        </a:custGeom>
        <a:noFill/>
        <a:ln w="19050"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F962B04E-F3A5-483D-9FE5-7BD0191F04C2}">
      <dsp:nvSpPr>
        <dsp:cNvPr id="0" name=""/>
        <dsp:cNvSpPr/>
      </dsp:nvSpPr>
      <dsp:spPr>
        <a:xfrm>
          <a:off x="1798999" y="2653311"/>
          <a:ext cx="91440" cy="195627"/>
        </a:xfrm>
        <a:custGeom>
          <a:avLst/>
          <a:gdLst/>
          <a:ahLst/>
          <a:cxnLst/>
          <a:rect l="0" t="0" r="0" b="0"/>
          <a:pathLst>
            <a:path>
              <a:moveTo>
                <a:pt x="45720" y="0"/>
              </a:moveTo>
              <a:lnTo>
                <a:pt x="45720" y="195627"/>
              </a:lnTo>
              <a:lnTo>
                <a:pt x="109511" y="195627"/>
              </a:lnTo>
            </a:path>
          </a:pathLst>
        </a:custGeom>
        <a:noFill/>
        <a:ln w="19050"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2993E3B4-F192-44D9-B2B0-9AC10BE1CFF7}">
      <dsp:nvSpPr>
        <dsp:cNvPr id="0" name=""/>
        <dsp:cNvSpPr/>
      </dsp:nvSpPr>
      <dsp:spPr>
        <a:xfrm>
          <a:off x="1969110" y="2305645"/>
          <a:ext cx="91440" cy="91440"/>
        </a:xfrm>
        <a:custGeom>
          <a:avLst/>
          <a:gdLst/>
          <a:ahLst/>
          <a:cxnLst/>
          <a:rect l="0" t="0" r="0" b="0"/>
          <a:pathLst>
            <a:path>
              <a:moveTo>
                <a:pt x="45720" y="45720"/>
              </a:moveTo>
              <a:lnTo>
                <a:pt x="45720" y="135028"/>
              </a:lnTo>
            </a:path>
          </a:pathLst>
        </a:custGeom>
        <a:noFill/>
        <a:ln w="19050"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478C6F2F-A0DE-4686-9259-215DA6E8B811}">
      <dsp:nvSpPr>
        <dsp:cNvPr id="0" name=""/>
        <dsp:cNvSpPr/>
      </dsp:nvSpPr>
      <dsp:spPr>
        <a:xfrm>
          <a:off x="1969110" y="2003699"/>
          <a:ext cx="91440" cy="91440"/>
        </a:xfrm>
        <a:custGeom>
          <a:avLst/>
          <a:gdLst/>
          <a:ahLst/>
          <a:cxnLst/>
          <a:rect l="0" t="0" r="0" b="0"/>
          <a:pathLst>
            <a:path>
              <a:moveTo>
                <a:pt x="45720" y="45720"/>
              </a:moveTo>
              <a:lnTo>
                <a:pt x="45720" y="135028"/>
              </a:lnTo>
            </a:path>
          </a:pathLst>
        </a:custGeom>
        <a:noFill/>
        <a:ln w="19050"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49A3C769-0598-49CB-BAB5-DA199D6AE2F8}">
      <dsp:nvSpPr>
        <dsp:cNvPr id="0" name=""/>
        <dsp:cNvSpPr/>
      </dsp:nvSpPr>
      <dsp:spPr>
        <a:xfrm>
          <a:off x="1969110" y="1701752"/>
          <a:ext cx="91440" cy="91440"/>
        </a:xfrm>
        <a:custGeom>
          <a:avLst/>
          <a:gdLst/>
          <a:ahLst/>
          <a:cxnLst/>
          <a:rect l="0" t="0" r="0" b="0"/>
          <a:pathLst>
            <a:path>
              <a:moveTo>
                <a:pt x="45720" y="45720"/>
              </a:moveTo>
              <a:lnTo>
                <a:pt x="45720" y="135028"/>
              </a:lnTo>
            </a:path>
          </a:pathLst>
        </a:custGeom>
        <a:noFill/>
        <a:ln w="19050"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37FB5016-04C3-4484-993B-84DB4D108C74}">
      <dsp:nvSpPr>
        <dsp:cNvPr id="0" name=""/>
        <dsp:cNvSpPr/>
      </dsp:nvSpPr>
      <dsp:spPr>
        <a:xfrm>
          <a:off x="1757538" y="1399806"/>
          <a:ext cx="257292" cy="91440"/>
        </a:xfrm>
        <a:custGeom>
          <a:avLst/>
          <a:gdLst/>
          <a:ahLst/>
          <a:cxnLst/>
          <a:rect l="0" t="0" r="0" b="0"/>
          <a:pathLst>
            <a:path>
              <a:moveTo>
                <a:pt x="0" y="45720"/>
              </a:moveTo>
              <a:lnTo>
                <a:pt x="0" y="90374"/>
              </a:lnTo>
              <a:lnTo>
                <a:pt x="257292" y="90374"/>
              </a:lnTo>
              <a:lnTo>
                <a:pt x="257292" y="135028"/>
              </a:lnTo>
            </a:path>
          </a:pathLst>
        </a:custGeom>
        <a:noFill/>
        <a:ln w="19050"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AE8D5185-87D8-4CAB-8A3E-D691A2F7F2BC}">
      <dsp:nvSpPr>
        <dsp:cNvPr id="0" name=""/>
        <dsp:cNvSpPr/>
      </dsp:nvSpPr>
      <dsp:spPr>
        <a:xfrm>
          <a:off x="1500246" y="1399806"/>
          <a:ext cx="257292" cy="91440"/>
        </a:xfrm>
        <a:custGeom>
          <a:avLst/>
          <a:gdLst/>
          <a:ahLst/>
          <a:cxnLst/>
          <a:rect l="0" t="0" r="0" b="0"/>
          <a:pathLst>
            <a:path>
              <a:moveTo>
                <a:pt x="257292" y="45720"/>
              </a:moveTo>
              <a:lnTo>
                <a:pt x="257292" y="90374"/>
              </a:lnTo>
              <a:lnTo>
                <a:pt x="0" y="90374"/>
              </a:lnTo>
              <a:lnTo>
                <a:pt x="0" y="135028"/>
              </a:lnTo>
            </a:path>
          </a:pathLst>
        </a:custGeom>
        <a:noFill/>
        <a:ln w="19050"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1861195C-C496-47BD-8A5A-50BC774F30CE}">
      <dsp:nvSpPr>
        <dsp:cNvPr id="0" name=""/>
        <dsp:cNvSpPr/>
      </dsp:nvSpPr>
      <dsp:spPr>
        <a:xfrm>
          <a:off x="1500246" y="1069114"/>
          <a:ext cx="257292" cy="163773"/>
        </a:xfrm>
        <a:custGeom>
          <a:avLst/>
          <a:gdLst/>
          <a:ahLst/>
          <a:cxnLst/>
          <a:rect l="0" t="0" r="0" b="0"/>
          <a:pathLst>
            <a:path>
              <a:moveTo>
                <a:pt x="0" y="0"/>
              </a:moveTo>
              <a:lnTo>
                <a:pt x="0" y="119119"/>
              </a:lnTo>
              <a:lnTo>
                <a:pt x="257292" y="119119"/>
              </a:lnTo>
              <a:lnTo>
                <a:pt x="257292" y="163773"/>
              </a:lnTo>
            </a:path>
          </a:pathLst>
        </a:custGeom>
        <a:noFill/>
        <a:ln w="19050" cap="flat" cmpd="sng" algn="ctr">
          <a:solidFill>
            <a:schemeClr val="accent1">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77C2A334-C495-4D1F-8469-D50056541B44}">
      <dsp:nvSpPr>
        <dsp:cNvPr id="0" name=""/>
        <dsp:cNvSpPr/>
      </dsp:nvSpPr>
      <dsp:spPr>
        <a:xfrm>
          <a:off x="1242953" y="1069114"/>
          <a:ext cx="257292" cy="163773"/>
        </a:xfrm>
        <a:custGeom>
          <a:avLst/>
          <a:gdLst/>
          <a:ahLst/>
          <a:cxnLst/>
          <a:rect l="0" t="0" r="0" b="0"/>
          <a:pathLst>
            <a:path>
              <a:moveTo>
                <a:pt x="257292" y="0"/>
              </a:moveTo>
              <a:lnTo>
                <a:pt x="257292" y="119119"/>
              </a:lnTo>
              <a:lnTo>
                <a:pt x="0" y="119119"/>
              </a:lnTo>
              <a:lnTo>
                <a:pt x="0" y="163773"/>
              </a:lnTo>
            </a:path>
          </a:pathLst>
        </a:custGeom>
        <a:noFill/>
        <a:ln w="19050" cap="flat" cmpd="sng" algn="ctr">
          <a:solidFill>
            <a:schemeClr val="accent1">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B8AA02A3-DEC2-40FE-A717-8691ECAF47CA}">
      <dsp:nvSpPr>
        <dsp:cNvPr id="0" name=""/>
        <dsp:cNvSpPr/>
      </dsp:nvSpPr>
      <dsp:spPr>
        <a:xfrm>
          <a:off x="1401366" y="609601"/>
          <a:ext cx="91440" cy="246875"/>
        </a:xfrm>
        <a:custGeom>
          <a:avLst/>
          <a:gdLst/>
          <a:ahLst/>
          <a:cxnLst/>
          <a:rect l="0" t="0" r="0" b="0"/>
          <a:pathLst>
            <a:path>
              <a:moveTo>
                <a:pt x="45720" y="0"/>
              </a:moveTo>
              <a:lnTo>
                <a:pt x="45720" y="202221"/>
              </a:lnTo>
              <a:lnTo>
                <a:pt x="98879" y="202221"/>
              </a:lnTo>
              <a:lnTo>
                <a:pt x="98879" y="246875"/>
              </a:lnTo>
            </a:path>
          </a:pathLst>
        </a:custGeom>
        <a:noFill/>
        <a:ln w="19050" cap="flat" cmpd="sng" algn="ctr">
          <a:solidFill>
            <a:schemeClr val="accent6">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EA453665-33DC-4C53-A8B0-5DEB4CD862EB}">
      <dsp:nvSpPr>
        <dsp:cNvPr id="0" name=""/>
        <dsp:cNvSpPr/>
      </dsp:nvSpPr>
      <dsp:spPr>
        <a:xfrm>
          <a:off x="769831" y="2653311"/>
          <a:ext cx="91440" cy="195627"/>
        </a:xfrm>
        <a:custGeom>
          <a:avLst/>
          <a:gdLst/>
          <a:ahLst/>
          <a:cxnLst/>
          <a:rect l="0" t="0" r="0" b="0"/>
          <a:pathLst>
            <a:path>
              <a:moveTo>
                <a:pt x="45720" y="0"/>
              </a:moveTo>
              <a:lnTo>
                <a:pt x="45720" y="195627"/>
              </a:lnTo>
              <a:lnTo>
                <a:pt x="109511" y="195627"/>
              </a:lnTo>
            </a:path>
          </a:pathLst>
        </a:custGeom>
        <a:noFill/>
        <a:ln w="19050"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4480173C-A2AC-45AB-BA9F-24C71CF37517}">
      <dsp:nvSpPr>
        <dsp:cNvPr id="0" name=""/>
        <dsp:cNvSpPr/>
      </dsp:nvSpPr>
      <dsp:spPr>
        <a:xfrm>
          <a:off x="939941" y="2305645"/>
          <a:ext cx="91440" cy="91440"/>
        </a:xfrm>
        <a:custGeom>
          <a:avLst/>
          <a:gdLst/>
          <a:ahLst/>
          <a:cxnLst/>
          <a:rect l="0" t="0" r="0" b="0"/>
          <a:pathLst>
            <a:path>
              <a:moveTo>
                <a:pt x="45720" y="45720"/>
              </a:moveTo>
              <a:lnTo>
                <a:pt x="45720" y="135028"/>
              </a:lnTo>
            </a:path>
          </a:pathLst>
        </a:custGeom>
        <a:noFill/>
        <a:ln w="19050"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3219067B-C907-4174-9940-650D5F809121}">
      <dsp:nvSpPr>
        <dsp:cNvPr id="0" name=""/>
        <dsp:cNvSpPr/>
      </dsp:nvSpPr>
      <dsp:spPr>
        <a:xfrm>
          <a:off x="939941" y="2003699"/>
          <a:ext cx="91440" cy="91440"/>
        </a:xfrm>
        <a:custGeom>
          <a:avLst/>
          <a:gdLst/>
          <a:ahLst/>
          <a:cxnLst/>
          <a:rect l="0" t="0" r="0" b="0"/>
          <a:pathLst>
            <a:path>
              <a:moveTo>
                <a:pt x="45720" y="45720"/>
              </a:moveTo>
              <a:lnTo>
                <a:pt x="45720" y="135028"/>
              </a:lnTo>
            </a:path>
          </a:pathLst>
        </a:custGeom>
        <a:noFill/>
        <a:ln w="19050"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E7CC326B-50FC-4A80-A93E-D87041C82347}">
      <dsp:nvSpPr>
        <dsp:cNvPr id="0" name=""/>
        <dsp:cNvSpPr/>
      </dsp:nvSpPr>
      <dsp:spPr>
        <a:xfrm>
          <a:off x="939941" y="1701752"/>
          <a:ext cx="91440" cy="91440"/>
        </a:xfrm>
        <a:custGeom>
          <a:avLst/>
          <a:gdLst/>
          <a:ahLst/>
          <a:cxnLst/>
          <a:rect l="0" t="0" r="0" b="0"/>
          <a:pathLst>
            <a:path>
              <a:moveTo>
                <a:pt x="45720" y="45720"/>
              </a:moveTo>
              <a:lnTo>
                <a:pt x="45720" y="135028"/>
              </a:lnTo>
            </a:path>
          </a:pathLst>
        </a:custGeom>
        <a:noFill/>
        <a:ln w="19050"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7828F32C-88D0-47DE-92B1-5D10A49EC501}">
      <dsp:nvSpPr>
        <dsp:cNvPr id="0" name=""/>
        <dsp:cNvSpPr/>
      </dsp:nvSpPr>
      <dsp:spPr>
        <a:xfrm>
          <a:off x="728369" y="1399806"/>
          <a:ext cx="257292" cy="91440"/>
        </a:xfrm>
        <a:custGeom>
          <a:avLst/>
          <a:gdLst/>
          <a:ahLst/>
          <a:cxnLst/>
          <a:rect l="0" t="0" r="0" b="0"/>
          <a:pathLst>
            <a:path>
              <a:moveTo>
                <a:pt x="0" y="45720"/>
              </a:moveTo>
              <a:lnTo>
                <a:pt x="0" y="90374"/>
              </a:lnTo>
              <a:lnTo>
                <a:pt x="257292" y="90374"/>
              </a:lnTo>
              <a:lnTo>
                <a:pt x="257292" y="135028"/>
              </a:lnTo>
            </a:path>
          </a:pathLst>
        </a:custGeom>
        <a:noFill/>
        <a:ln w="19050"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B8FC03AB-9FD0-4AEE-BCE7-C4542CB96FCB}">
      <dsp:nvSpPr>
        <dsp:cNvPr id="0" name=""/>
        <dsp:cNvSpPr/>
      </dsp:nvSpPr>
      <dsp:spPr>
        <a:xfrm>
          <a:off x="471077" y="1399806"/>
          <a:ext cx="257292" cy="91440"/>
        </a:xfrm>
        <a:custGeom>
          <a:avLst/>
          <a:gdLst/>
          <a:ahLst/>
          <a:cxnLst/>
          <a:rect l="0" t="0" r="0" b="0"/>
          <a:pathLst>
            <a:path>
              <a:moveTo>
                <a:pt x="257292" y="45720"/>
              </a:moveTo>
              <a:lnTo>
                <a:pt x="257292" y="90374"/>
              </a:lnTo>
              <a:lnTo>
                <a:pt x="0" y="90374"/>
              </a:lnTo>
              <a:lnTo>
                <a:pt x="0" y="135028"/>
              </a:lnTo>
            </a:path>
          </a:pathLst>
        </a:custGeom>
        <a:noFill/>
        <a:ln w="19050"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77F89FA8-AD46-4AF6-9AEC-5C959CCDC9F1}">
      <dsp:nvSpPr>
        <dsp:cNvPr id="0" name=""/>
        <dsp:cNvSpPr/>
      </dsp:nvSpPr>
      <dsp:spPr>
        <a:xfrm>
          <a:off x="471077" y="1069114"/>
          <a:ext cx="257292" cy="163773"/>
        </a:xfrm>
        <a:custGeom>
          <a:avLst/>
          <a:gdLst/>
          <a:ahLst/>
          <a:cxnLst/>
          <a:rect l="0" t="0" r="0" b="0"/>
          <a:pathLst>
            <a:path>
              <a:moveTo>
                <a:pt x="0" y="0"/>
              </a:moveTo>
              <a:lnTo>
                <a:pt x="0" y="119119"/>
              </a:lnTo>
              <a:lnTo>
                <a:pt x="257292" y="119119"/>
              </a:lnTo>
              <a:lnTo>
                <a:pt x="257292" y="163773"/>
              </a:lnTo>
            </a:path>
          </a:pathLst>
        </a:custGeom>
        <a:noFill/>
        <a:ln w="19050" cap="flat" cmpd="sng" algn="ctr">
          <a:solidFill>
            <a:schemeClr val="accent1">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19820E9F-C324-4C1D-B642-52B099A86A88}">
      <dsp:nvSpPr>
        <dsp:cNvPr id="0" name=""/>
        <dsp:cNvSpPr/>
      </dsp:nvSpPr>
      <dsp:spPr>
        <a:xfrm>
          <a:off x="213785" y="1069114"/>
          <a:ext cx="257292" cy="163773"/>
        </a:xfrm>
        <a:custGeom>
          <a:avLst/>
          <a:gdLst/>
          <a:ahLst/>
          <a:cxnLst/>
          <a:rect l="0" t="0" r="0" b="0"/>
          <a:pathLst>
            <a:path>
              <a:moveTo>
                <a:pt x="257292" y="0"/>
              </a:moveTo>
              <a:lnTo>
                <a:pt x="257292" y="119119"/>
              </a:lnTo>
              <a:lnTo>
                <a:pt x="0" y="119119"/>
              </a:lnTo>
              <a:lnTo>
                <a:pt x="0" y="163773"/>
              </a:lnTo>
            </a:path>
          </a:pathLst>
        </a:custGeom>
        <a:noFill/>
        <a:ln w="19050" cap="flat" cmpd="sng" algn="ctr">
          <a:solidFill>
            <a:schemeClr val="accent1">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A3609621-D0FA-4D96-8E1A-85A2C06D3CB0}">
      <dsp:nvSpPr>
        <dsp:cNvPr id="0" name=""/>
        <dsp:cNvSpPr/>
      </dsp:nvSpPr>
      <dsp:spPr>
        <a:xfrm>
          <a:off x="471077" y="609601"/>
          <a:ext cx="976009" cy="246875"/>
        </a:xfrm>
        <a:custGeom>
          <a:avLst/>
          <a:gdLst/>
          <a:ahLst/>
          <a:cxnLst/>
          <a:rect l="0" t="0" r="0" b="0"/>
          <a:pathLst>
            <a:path>
              <a:moveTo>
                <a:pt x="976009" y="0"/>
              </a:moveTo>
              <a:lnTo>
                <a:pt x="976009" y="202221"/>
              </a:lnTo>
              <a:lnTo>
                <a:pt x="0" y="202221"/>
              </a:lnTo>
              <a:lnTo>
                <a:pt x="0" y="246875"/>
              </a:lnTo>
            </a:path>
          </a:pathLst>
        </a:custGeom>
        <a:noFill/>
        <a:ln w="19050" cap="flat" cmpd="sng" algn="ctr">
          <a:solidFill>
            <a:schemeClr val="accent6">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32854C9A-5745-41EC-B36B-2E4AA5F05A04}">
      <dsp:nvSpPr>
        <dsp:cNvPr id="0" name=""/>
        <dsp:cNvSpPr/>
      </dsp:nvSpPr>
      <dsp:spPr>
        <a:xfrm>
          <a:off x="1234448" y="396963"/>
          <a:ext cx="425276" cy="212638"/>
        </a:xfrm>
        <a:prstGeom prst="rect">
          <a:avLst/>
        </a:prstGeom>
        <a:solidFill>
          <a:schemeClr val="accent4">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smtClean="0"/>
            <a:t> </a:t>
          </a:r>
          <a:endParaRPr lang="en-US" sz="1300" kern="1200" dirty="0"/>
        </a:p>
      </dsp:txBody>
      <dsp:txXfrm>
        <a:off x="1234448" y="396963"/>
        <a:ext cx="425276" cy="212638"/>
      </dsp:txXfrm>
    </dsp:sp>
    <dsp:sp modelId="{5588843D-9C86-4063-93CD-E875180F4958}">
      <dsp:nvSpPr>
        <dsp:cNvPr id="0" name=""/>
        <dsp:cNvSpPr/>
      </dsp:nvSpPr>
      <dsp:spPr>
        <a:xfrm>
          <a:off x="258439" y="856476"/>
          <a:ext cx="425276" cy="212638"/>
        </a:xfrm>
        <a:prstGeom prst="rect">
          <a:avLst/>
        </a:prstGeom>
        <a:solidFill>
          <a:schemeClr val="accent6">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endParaRPr lang="en-US" sz="1300" kern="1200" dirty="0"/>
        </a:p>
      </dsp:txBody>
      <dsp:txXfrm>
        <a:off x="258439" y="856476"/>
        <a:ext cx="425276" cy="212638"/>
      </dsp:txXfrm>
    </dsp:sp>
    <dsp:sp modelId="{BE75AC27-8CCC-4201-AF3C-DBB3A03E46D9}">
      <dsp:nvSpPr>
        <dsp:cNvPr id="0" name=""/>
        <dsp:cNvSpPr/>
      </dsp:nvSpPr>
      <dsp:spPr>
        <a:xfrm>
          <a:off x="1146" y="1232888"/>
          <a:ext cx="425276" cy="212638"/>
        </a:xfrm>
        <a:prstGeom prst="rect">
          <a:avLst/>
        </a:prstGeom>
        <a:solidFill>
          <a:schemeClr val="accent1">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endParaRPr lang="en-US" sz="1300" kern="1200" dirty="0"/>
        </a:p>
      </dsp:txBody>
      <dsp:txXfrm>
        <a:off x="1146" y="1232888"/>
        <a:ext cx="425276" cy="212638"/>
      </dsp:txXfrm>
    </dsp:sp>
    <dsp:sp modelId="{589EE9CE-2F3E-4FC6-BFC8-9D2A45B2C444}">
      <dsp:nvSpPr>
        <dsp:cNvPr id="0" name=""/>
        <dsp:cNvSpPr/>
      </dsp:nvSpPr>
      <dsp:spPr>
        <a:xfrm>
          <a:off x="515731" y="1232888"/>
          <a:ext cx="425276" cy="212638"/>
        </a:xfrm>
        <a:prstGeom prst="rect">
          <a:avLst/>
        </a:prstGeom>
        <a:solidFill>
          <a:schemeClr val="accent1">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smtClean="0"/>
            <a:t> </a:t>
          </a:r>
          <a:endParaRPr lang="en-US" sz="1300" kern="1200" dirty="0"/>
        </a:p>
      </dsp:txBody>
      <dsp:txXfrm>
        <a:off x="515731" y="1232888"/>
        <a:ext cx="425276" cy="212638"/>
      </dsp:txXfrm>
    </dsp:sp>
    <dsp:sp modelId="{87BB68D2-7E1B-479B-90BE-1141C2B342BC}">
      <dsp:nvSpPr>
        <dsp:cNvPr id="0" name=""/>
        <dsp:cNvSpPr/>
      </dsp:nvSpPr>
      <dsp:spPr>
        <a:xfrm>
          <a:off x="258439" y="1534834"/>
          <a:ext cx="425276" cy="212638"/>
        </a:xfrm>
        <a:prstGeom prst="rect">
          <a:avLst/>
        </a:prstGeom>
        <a:solidFill>
          <a:schemeClr val="accent2">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endParaRPr lang="en-US" sz="1300" kern="1200" dirty="0"/>
        </a:p>
      </dsp:txBody>
      <dsp:txXfrm>
        <a:off x="258439" y="1534834"/>
        <a:ext cx="425276" cy="212638"/>
      </dsp:txXfrm>
    </dsp:sp>
    <dsp:sp modelId="{1A66961B-4449-4030-9142-193AB0CD6170}">
      <dsp:nvSpPr>
        <dsp:cNvPr id="0" name=""/>
        <dsp:cNvSpPr/>
      </dsp:nvSpPr>
      <dsp:spPr>
        <a:xfrm>
          <a:off x="773023" y="1534834"/>
          <a:ext cx="425276" cy="212638"/>
        </a:xfrm>
        <a:prstGeom prst="rect">
          <a:avLst/>
        </a:prstGeom>
        <a:solidFill>
          <a:schemeClr val="accent2">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endParaRPr lang="en-US" sz="1300" kern="1200" dirty="0"/>
        </a:p>
      </dsp:txBody>
      <dsp:txXfrm>
        <a:off x="773023" y="1534834"/>
        <a:ext cx="425276" cy="212638"/>
      </dsp:txXfrm>
    </dsp:sp>
    <dsp:sp modelId="{806AABCD-3EEE-473D-94C1-DCDB39C4461B}">
      <dsp:nvSpPr>
        <dsp:cNvPr id="0" name=""/>
        <dsp:cNvSpPr/>
      </dsp:nvSpPr>
      <dsp:spPr>
        <a:xfrm>
          <a:off x="773023" y="1836780"/>
          <a:ext cx="425276" cy="212638"/>
        </a:xfrm>
        <a:prstGeom prst="rect">
          <a:avLst/>
        </a:prstGeom>
        <a:solidFill>
          <a:schemeClr val="accent2">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endParaRPr lang="en-US" sz="1300" kern="1200" dirty="0"/>
        </a:p>
      </dsp:txBody>
      <dsp:txXfrm>
        <a:off x="773023" y="1836780"/>
        <a:ext cx="425276" cy="212638"/>
      </dsp:txXfrm>
    </dsp:sp>
    <dsp:sp modelId="{88716124-60B6-49A3-8BD2-D06C51295EC7}">
      <dsp:nvSpPr>
        <dsp:cNvPr id="0" name=""/>
        <dsp:cNvSpPr/>
      </dsp:nvSpPr>
      <dsp:spPr>
        <a:xfrm>
          <a:off x="773023" y="2138727"/>
          <a:ext cx="425276" cy="212638"/>
        </a:xfrm>
        <a:prstGeom prst="rect">
          <a:avLst/>
        </a:prstGeom>
        <a:solidFill>
          <a:schemeClr val="accent2">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endParaRPr lang="en-US" sz="1300" kern="1200" dirty="0"/>
        </a:p>
      </dsp:txBody>
      <dsp:txXfrm>
        <a:off x="773023" y="2138727"/>
        <a:ext cx="425276" cy="212638"/>
      </dsp:txXfrm>
    </dsp:sp>
    <dsp:sp modelId="{421BA46B-CF4E-4F04-82D7-CDF1BDC0189A}">
      <dsp:nvSpPr>
        <dsp:cNvPr id="0" name=""/>
        <dsp:cNvSpPr/>
      </dsp:nvSpPr>
      <dsp:spPr>
        <a:xfrm>
          <a:off x="773023" y="2440673"/>
          <a:ext cx="425276" cy="212638"/>
        </a:xfrm>
        <a:prstGeom prst="rect">
          <a:avLst/>
        </a:prstGeom>
        <a:solidFill>
          <a:schemeClr val="accent2">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endParaRPr lang="en-US" sz="1300" kern="1200" dirty="0"/>
        </a:p>
      </dsp:txBody>
      <dsp:txXfrm>
        <a:off x="773023" y="2440673"/>
        <a:ext cx="425276" cy="212638"/>
      </dsp:txXfrm>
    </dsp:sp>
    <dsp:sp modelId="{7498B9EB-5980-4EDA-9698-F7B983B57DB6}">
      <dsp:nvSpPr>
        <dsp:cNvPr id="0" name=""/>
        <dsp:cNvSpPr/>
      </dsp:nvSpPr>
      <dsp:spPr>
        <a:xfrm>
          <a:off x="879342" y="2742619"/>
          <a:ext cx="425276" cy="212638"/>
        </a:xfrm>
        <a:prstGeom prst="rect">
          <a:avLst/>
        </a:prstGeom>
        <a:solidFill>
          <a:schemeClr val="accent2">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endParaRPr lang="en-US" sz="1300" kern="1200" dirty="0"/>
        </a:p>
      </dsp:txBody>
      <dsp:txXfrm>
        <a:off x="879342" y="2742619"/>
        <a:ext cx="425276" cy="212638"/>
      </dsp:txXfrm>
    </dsp:sp>
    <dsp:sp modelId="{E02F7AD0-5A98-43B0-AF12-8FC9C3DD3393}">
      <dsp:nvSpPr>
        <dsp:cNvPr id="0" name=""/>
        <dsp:cNvSpPr/>
      </dsp:nvSpPr>
      <dsp:spPr>
        <a:xfrm>
          <a:off x="1287607" y="856476"/>
          <a:ext cx="425276" cy="212638"/>
        </a:xfrm>
        <a:prstGeom prst="rect">
          <a:avLst/>
        </a:prstGeom>
        <a:solidFill>
          <a:schemeClr val="accent6">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smtClean="0"/>
            <a:t> </a:t>
          </a:r>
          <a:endParaRPr lang="en-US" sz="1300" kern="1200" dirty="0"/>
        </a:p>
      </dsp:txBody>
      <dsp:txXfrm>
        <a:off x="1287607" y="856476"/>
        <a:ext cx="425276" cy="212638"/>
      </dsp:txXfrm>
    </dsp:sp>
    <dsp:sp modelId="{A4F80345-BF70-4252-81BA-194BC5404C68}">
      <dsp:nvSpPr>
        <dsp:cNvPr id="0" name=""/>
        <dsp:cNvSpPr/>
      </dsp:nvSpPr>
      <dsp:spPr>
        <a:xfrm>
          <a:off x="1030315" y="1232888"/>
          <a:ext cx="425276" cy="212638"/>
        </a:xfrm>
        <a:prstGeom prst="rect">
          <a:avLst/>
        </a:prstGeom>
        <a:solidFill>
          <a:schemeClr val="accent1">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endParaRPr lang="en-US" sz="1300" kern="1200" dirty="0"/>
        </a:p>
      </dsp:txBody>
      <dsp:txXfrm>
        <a:off x="1030315" y="1232888"/>
        <a:ext cx="425276" cy="212638"/>
      </dsp:txXfrm>
    </dsp:sp>
    <dsp:sp modelId="{0774EE5D-2C5F-472D-B145-1F91F554476D}">
      <dsp:nvSpPr>
        <dsp:cNvPr id="0" name=""/>
        <dsp:cNvSpPr/>
      </dsp:nvSpPr>
      <dsp:spPr>
        <a:xfrm>
          <a:off x="1544900" y="1232888"/>
          <a:ext cx="425276" cy="212638"/>
        </a:xfrm>
        <a:prstGeom prst="rect">
          <a:avLst/>
        </a:prstGeom>
        <a:solidFill>
          <a:schemeClr val="accent1">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endParaRPr lang="en-US" sz="1300" kern="1200" dirty="0"/>
        </a:p>
      </dsp:txBody>
      <dsp:txXfrm>
        <a:off x="1544900" y="1232888"/>
        <a:ext cx="425276" cy="212638"/>
      </dsp:txXfrm>
    </dsp:sp>
    <dsp:sp modelId="{AE4265E3-6E43-4BAE-8CC3-13E13C4F50F1}">
      <dsp:nvSpPr>
        <dsp:cNvPr id="0" name=""/>
        <dsp:cNvSpPr/>
      </dsp:nvSpPr>
      <dsp:spPr>
        <a:xfrm>
          <a:off x="1287607" y="1534834"/>
          <a:ext cx="425276" cy="212638"/>
        </a:xfrm>
        <a:prstGeom prst="rect">
          <a:avLst/>
        </a:prstGeom>
        <a:solidFill>
          <a:schemeClr val="accent2">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endParaRPr lang="en-US" sz="1300" kern="1200" dirty="0"/>
        </a:p>
      </dsp:txBody>
      <dsp:txXfrm>
        <a:off x="1287607" y="1534834"/>
        <a:ext cx="425276" cy="212638"/>
      </dsp:txXfrm>
    </dsp:sp>
    <dsp:sp modelId="{06771EF3-519B-4FF6-8364-9793324E371B}">
      <dsp:nvSpPr>
        <dsp:cNvPr id="0" name=""/>
        <dsp:cNvSpPr/>
      </dsp:nvSpPr>
      <dsp:spPr>
        <a:xfrm>
          <a:off x="1802192" y="1534834"/>
          <a:ext cx="425276" cy="212638"/>
        </a:xfrm>
        <a:prstGeom prst="rect">
          <a:avLst/>
        </a:prstGeom>
        <a:solidFill>
          <a:schemeClr val="accent2">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smtClean="0"/>
            <a:t>	</a:t>
          </a:r>
          <a:endParaRPr lang="en-US" sz="1300" kern="1200" dirty="0"/>
        </a:p>
      </dsp:txBody>
      <dsp:txXfrm>
        <a:off x="1802192" y="1534834"/>
        <a:ext cx="425276" cy="212638"/>
      </dsp:txXfrm>
    </dsp:sp>
    <dsp:sp modelId="{7F5AC853-E65F-49E3-BAF0-BD7770A487BF}">
      <dsp:nvSpPr>
        <dsp:cNvPr id="0" name=""/>
        <dsp:cNvSpPr/>
      </dsp:nvSpPr>
      <dsp:spPr>
        <a:xfrm>
          <a:off x="1802192" y="1836780"/>
          <a:ext cx="425276" cy="212638"/>
        </a:xfrm>
        <a:prstGeom prst="rect">
          <a:avLst/>
        </a:prstGeom>
        <a:solidFill>
          <a:schemeClr val="accent2">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endParaRPr lang="en-US" sz="1300" kern="1200" dirty="0"/>
        </a:p>
      </dsp:txBody>
      <dsp:txXfrm>
        <a:off x="1802192" y="1836780"/>
        <a:ext cx="425276" cy="212638"/>
      </dsp:txXfrm>
    </dsp:sp>
    <dsp:sp modelId="{4DE388D4-7CFB-4A5E-81E4-A46D91A9D0B7}">
      <dsp:nvSpPr>
        <dsp:cNvPr id="0" name=""/>
        <dsp:cNvSpPr/>
      </dsp:nvSpPr>
      <dsp:spPr>
        <a:xfrm>
          <a:off x="1802192" y="2138727"/>
          <a:ext cx="425276" cy="212638"/>
        </a:xfrm>
        <a:prstGeom prst="rect">
          <a:avLst/>
        </a:prstGeom>
        <a:solidFill>
          <a:schemeClr val="accent2">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endParaRPr lang="en-US" sz="1300" kern="1200" dirty="0"/>
        </a:p>
      </dsp:txBody>
      <dsp:txXfrm>
        <a:off x="1802192" y="2138727"/>
        <a:ext cx="425276" cy="212638"/>
      </dsp:txXfrm>
    </dsp:sp>
    <dsp:sp modelId="{A86C252F-D5AB-4461-8981-97F7418D0146}">
      <dsp:nvSpPr>
        <dsp:cNvPr id="0" name=""/>
        <dsp:cNvSpPr/>
      </dsp:nvSpPr>
      <dsp:spPr>
        <a:xfrm>
          <a:off x="1802192" y="2440673"/>
          <a:ext cx="425276" cy="212638"/>
        </a:xfrm>
        <a:prstGeom prst="rect">
          <a:avLst/>
        </a:prstGeom>
        <a:solidFill>
          <a:schemeClr val="accent2">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endParaRPr lang="en-US" sz="1300" kern="1200" dirty="0"/>
        </a:p>
      </dsp:txBody>
      <dsp:txXfrm>
        <a:off x="1802192" y="2440673"/>
        <a:ext cx="425276" cy="212638"/>
      </dsp:txXfrm>
    </dsp:sp>
    <dsp:sp modelId="{29851BB8-F403-47A0-9796-55CACC721508}">
      <dsp:nvSpPr>
        <dsp:cNvPr id="0" name=""/>
        <dsp:cNvSpPr/>
      </dsp:nvSpPr>
      <dsp:spPr>
        <a:xfrm>
          <a:off x="1908511" y="2742619"/>
          <a:ext cx="425276" cy="212638"/>
        </a:xfrm>
        <a:prstGeom prst="rect">
          <a:avLst/>
        </a:prstGeom>
        <a:solidFill>
          <a:schemeClr val="accent2">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endParaRPr lang="en-US" sz="1300" kern="1200" dirty="0"/>
        </a:p>
      </dsp:txBody>
      <dsp:txXfrm>
        <a:off x="1908511" y="2742619"/>
        <a:ext cx="425276" cy="212638"/>
      </dsp:txXfrm>
    </dsp:sp>
    <dsp:sp modelId="{F71C0E77-204C-4A91-B6BB-8234D12C5C96}">
      <dsp:nvSpPr>
        <dsp:cNvPr id="0" name=""/>
        <dsp:cNvSpPr/>
      </dsp:nvSpPr>
      <dsp:spPr>
        <a:xfrm>
          <a:off x="1908511" y="3044565"/>
          <a:ext cx="425276" cy="212638"/>
        </a:xfrm>
        <a:prstGeom prst="rect">
          <a:avLst/>
        </a:prstGeom>
        <a:solidFill>
          <a:schemeClr val="accent2">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endParaRPr lang="en-US" sz="1300" kern="1200" dirty="0"/>
        </a:p>
      </dsp:txBody>
      <dsp:txXfrm>
        <a:off x="1908511" y="3044565"/>
        <a:ext cx="425276" cy="212638"/>
      </dsp:txXfrm>
    </dsp:sp>
    <dsp:sp modelId="{797B2D39-86A7-4F94-BFFB-E29DF4072C34}">
      <dsp:nvSpPr>
        <dsp:cNvPr id="0" name=""/>
        <dsp:cNvSpPr/>
      </dsp:nvSpPr>
      <dsp:spPr>
        <a:xfrm>
          <a:off x="2210457" y="856476"/>
          <a:ext cx="425276" cy="212638"/>
        </a:xfrm>
        <a:prstGeom prst="rect">
          <a:avLst/>
        </a:prstGeom>
        <a:solidFill>
          <a:schemeClr val="accent6">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smtClean="0"/>
            <a:t> </a:t>
          </a:r>
          <a:endParaRPr lang="en-US" sz="1300" kern="1200" dirty="0"/>
        </a:p>
      </dsp:txBody>
      <dsp:txXfrm>
        <a:off x="2210457" y="856476"/>
        <a:ext cx="425276" cy="212638"/>
      </dsp:txXfrm>
    </dsp:sp>
    <dsp:sp modelId="{A7731A20-A7D2-43B0-9E36-E336C8F87949}">
      <dsp:nvSpPr>
        <dsp:cNvPr id="0" name=""/>
        <dsp:cNvSpPr/>
      </dsp:nvSpPr>
      <dsp:spPr>
        <a:xfrm>
          <a:off x="2210457" y="1232888"/>
          <a:ext cx="425276" cy="212638"/>
        </a:xfrm>
        <a:prstGeom prst="rect">
          <a:avLst/>
        </a:prstGeom>
        <a:solidFill>
          <a:schemeClr val="accent1">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endParaRPr lang="en-US" sz="1300" kern="1200" dirty="0"/>
        </a:p>
      </dsp:txBody>
      <dsp:txXfrm>
        <a:off x="2210457" y="1232888"/>
        <a:ext cx="425276" cy="212638"/>
      </dsp:txXfrm>
    </dsp:sp>
    <dsp:sp modelId="{FB3C6AA0-2552-4A2A-9D38-4AB8F5C6EBE1}">
      <dsp:nvSpPr>
        <dsp:cNvPr id="0" name=""/>
        <dsp:cNvSpPr/>
      </dsp:nvSpPr>
      <dsp:spPr>
        <a:xfrm>
          <a:off x="2316776" y="1534834"/>
          <a:ext cx="425276" cy="212638"/>
        </a:xfrm>
        <a:prstGeom prst="rect">
          <a:avLst/>
        </a:prstGeom>
        <a:solidFill>
          <a:schemeClr val="accent2">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endParaRPr lang="en-US" sz="1300" kern="1200" dirty="0"/>
        </a:p>
      </dsp:txBody>
      <dsp:txXfrm>
        <a:off x="2316776" y="1534834"/>
        <a:ext cx="425276" cy="21263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5D6484-7105-4106-A72C-A1ED274DAB45}">
      <dsp:nvSpPr>
        <dsp:cNvPr id="0" name=""/>
        <dsp:cNvSpPr/>
      </dsp:nvSpPr>
      <dsp:spPr>
        <a:xfrm>
          <a:off x="205792" y="0"/>
          <a:ext cx="2870200" cy="2870200"/>
        </a:xfrm>
        <a:prstGeom prst="diamond">
          <a:avLst/>
        </a:prstGeom>
        <a:solidFill>
          <a:schemeClr val="bg2">
            <a:lumMod val="60000"/>
            <a:lumOff val="40000"/>
          </a:schemeClr>
        </a:solidFill>
        <a:ln>
          <a:noFill/>
        </a:ln>
        <a:effectLst/>
        <a:sp3d z="-161800" extrusionH="600" contourW="3000">
          <a:bevelT w="48600" h="18600" prst="relaxedInset"/>
          <a:bevelB w="48600" h="8600" prst="relaxedInset"/>
        </a:sp3d>
      </dsp:spPr>
      <dsp:style>
        <a:lnRef idx="0">
          <a:scrgbClr r="0" g="0" b="0"/>
        </a:lnRef>
        <a:fillRef idx="1">
          <a:scrgbClr r="0" g="0" b="0"/>
        </a:fillRef>
        <a:effectRef idx="0">
          <a:scrgbClr r="0" g="0" b="0"/>
        </a:effectRef>
        <a:fontRef idx="minor"/>
      </dsp:style>
    </dsp:sp>
    <dsp:sp modelId="{DB3263CE-2BD0-441D-B1A0-61BE6C8234E7}">
      <dsp:nvSpPr>
        <dsp:cNvPr id="0" name=""/>
        <dsp:cNvSpPr/>
      </dsp:nvSpPr>
      <dsp:spPr>
        <a:xfrm>
          <a:off x="478461" y="272669"/>
          <a:ext cx="1119378" cy="1119378"/>
        </a:xfrm>
        <a:prstGeom prst="roundRect">
          <a:avLst/>
        </a:prstGeom>
        <a:solidFill>
          <a:schemeClr val="tx2">
            <a:lumMod val="60000"/>
            <a:lumOff val="40000"/>
          </a:schemeClr>
        </a:solidFill>
        <a:ln>
          <a:noFill/>
        </a:ln>
        <a:effectLst>
          <a:outerShdw blurRad="38100" dist="30000" dir="5400000" rotWithShape="0">
            <a:srgbClr val="000000">
              <a:alpha val="45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75260" tIns="175260" rIns="175260" bIns="175260" numCol="1" spcCol="1270" anchor="ctr" anchorCtr="0">
          <a:noAutofit/>
        </a:bodyPr>
        <a:lstStyle/>
        <a:p>
          <a:pPr lvl="0" algn="ctr" defTabSz="2044700">
            <a:lnSpc>
              <a:spcPct val="90000"/>
            </a:lnSpc>
            <a:spcBef>
              <a:spcPct val="0"/>
            </a:spcBef>
            <a:spcAft>
              <a:spcPct val="35000"/>
            </a:spcAft>
          </a:pPr>
          <a:r>
            <a:rPr lang="en-US" sz="4600" kern="1200" dirty="0" smtClean="0"/>
            <a:t> </a:t>
          </a:r>
          <a:endParaRPr lang="en-US" sz="4600" kern="1200" dirty="0"/>
        </a:p>
      </dsp:txBody>
      <dsp:txXfrm>
        <a:off x="533105" y="327313"/>
        <a:ext cx="1010090" cy="1010090"/>
      </dsp:txXfrm>
    </dsp:sp>
    <dsp:sp modelId="{19965BF3-1083-43C2-89FE-7A45C7E4F4C6}">
      <dsp:nvSpPr>
        <dsp:cNvPr id="0" name=""/>
        <dsp:cNvSpPr/>
      </dsp:nvSpPr>
      <dsp:spPr>
        <a:xfrm>
          <a:off x="1683945" y="272669"/>
          <a:ext cx="1119378" cy="1119378"/>
        </a:xfrm>
        <a:prstGeom prst="roundRect">
          <a:avLst/>
        </a:prstGeom>
        <a:solidFill>
          <a:schemeClr val="accent2">
            <a:lumMod val="40000"/>
            <a:lumOff val="60000"/>
          </a:schemeClr>
        </a:solidFill>
        <a:ln>
          <a:noFill/>
        </a:ln>
        <a:effectLst>
          <a:outerShdw blurRad="38100" dist="30000" dir="5400000" rotWithShape="0">
            <a:srgbClr val="000000">
              <a:alpha val="45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75260" tIns="175260" rIns="175260" bIns="175260" numCol="1" spcCol="1270" anchor="ctr" anchorCtr="0">
          <a:noAutofit/>
        </a:bodyPr>
        <a:lstStyle/>
        <a:p>
          <a:pPr lvl="0" algn="ctr" defTabSz="2044700">
            <a:lnSpc>
              <a:spcPct val="90000"/>
            </a:lnSpc>
            <a:spcBef>
              <a:spcPct val="0"/>
            </a:spcBef>
            <a:spcAft>
              <a:spcPct val="35000"/>
            </a:spcAft>
          </a:pPr>
          <a:r>
            <a:rPr lang="en-US" sz="4600" kern="1200" dirty="0" smtClean="0"/>
            <a:t> </a:t>
          </a:r>
          <a:endParaRPr lang="en-US" sz="4600" kern="1200" dirty="0"/>
        </a:p>
      </dsp:txBody>
      <dsp:txXfrm>
        <a:off x="1738589" y="327313"/>
        <a:ext cx="1010090" cy="1010090"/>
      </dsp:txXfrm>
    </dsp:sp>
    <dsp:sp modelId="{7EAFB4A9-8B66-42BB-994D-DC6EF40BC569}">
      <dsp:nvSpPr>
        <dsp:cNvPr id="0" name=""/>
        <dsp:cNvSpPr/>
      </dsp:nvSpPr>
      <dsp:spPr>
        <a:xfrm>
          <a:off x="478461" y="1478153"/>
          <a:ext cx="1119378" cy="1119378"/>
        </a:xfrm>
        <a:prstGeom prst="roundRect">
          <a:avLst/>
        </a:prstGeom>
        <a:solidFill>
          <a:schemeClr val="accent5">
            <a:hueOff val="7159277"/>
            <a:satOff val="-963"/>
            <a:lumOff val="9542"/>
            <a:alphaOff val="0"/>
          </a:schemeClr>
        </a:solidFill>
        <a:ln>
          <a:noFill/>
        </a:ln>
        <a:effectLst>
          <a:outerShdw blurRad="38100" dist="30000" dir="5400000" rotWithShape="0">
            <a:srgbClr val="000000">
              <a:alpha val="45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75260" tIns="175260" rIns="175260" bIns="175260" numCol="1" spcCol="1270" anchor="ctr" anchorCtr="0">
          <a:noAutofit/>
        </a:bodyPr>
        <a:lstStyle/>
        <a:p>
          <a:pPr lvl="0" algn="ctr" defTabSz="2044700">
            <a:lnSpc>
              <a:spcPct val="90000"/>
            </a:lnSpc>
            <a:spcBef>
              <a:spcPct val="0"/>
            </a:spcBef>
            <a:spcAft>
              <a:spcPct val="35000"/>
            </a:spcAft>
          </a:pPr>
          <a:r>
            <a:rPr lang="en-US" sz="4600" kern="1200" dirty="0" smtClean="0"/>
            <a:t> </a:t>
          </a:r>
          <a:endParaRPr lang="en-US" sz="4600" kern="1200" dirty="0"/>
        </a:p>
      </dsp:txBody>
      <dsp:txXfrm>
        <a:off x="533105" y="1532797"/>
        <a:ext cx="1010090" cy="1010090"/>
      </dsp:txXfrm>
    </dsp:sp>
    <dsp:sp modelId="{F908CF71-D5E5-44C4-94DE-1F9A4B136777}">
      <dsp:nvSpPr>
        <dsp:cNvPr id="0" name=""/>
        <dsp:cNvSpPr/>
      </dsp:nvSpPr>
      <dsp:spPr>
        <a:xfrm>
          <a:off x="1744817" y="1450851"/>
          <a:ext cx="1119378" cy="1119378"/>
        </a:xfrm>
        <a:prstGeom prst="roundRect">
          <a:avLst/>
        </a:prstGeom>
        <a:solidFill>
          <a:schemeClr val="accent5">
            <a:hueOff val="10738916"/>
            <a:satOff val="-1444"/>
            <a:lumOff val="14313"/>
            <a:alphaOff val="0"/>
          </a:schemeClr>
        </a:solidFill>
        <a:ln>
          <a:noFill/>
        </a:ln>
        <a:effectLst>
          <a:outerShdw blurRad="38100" dist="30000" dir="5400000" rotWithShape="0">
            <a:srgbClr val="000000">
              <a:alpha val="45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75260" tIns="175260" rIns="175260" bIns="175260" numCol="1" spcCol="1270" anchor="ctr" anchorCtr="0">
          <a:noAutofit/>
        </a:bodyPr>
        <a:lstStyle/>
        <a:p>
          <a:pPr lvl="0" algn="ctr" defTabSz="2044700">
            <a:lnSpc>
              <a:spcPct val="90000"/>
            </a:lnSpc>
            <a:spcBef>
              <a:spcPct val="0"/>
            </a:spcBef>
            <a:spcAft>
              <a:spcPct val="35000"/>
            </a:spcAft>
          </a:pPr>
          <a:r>
            <a:rPr lang="en-US" sz="4600" kern="1200" dirty="0" smtClean="0"/>
            <a:t> </a:t>
          </a:r>
          <a:endParaRPr lang="en-US" sz="4600" kern="1200" dirty="0"/>
        </a:p>
      </dsp:txBody>
      <dsp:txXfrm>
        <a:off x="1799461" y="1505495"/>
        <a:ext cx="1010090" cy="101009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Arial" charset="0"/>
                <a:cs typeface="+mn-cs"/>
              </a:defRPr>
            </a:lvl1pPr>
          </a:lstStyle>
          <a:p>
            <a:pPr>
              <a:defRPr/>
            </a:pPr>
            <a:endParaRPr lang="en-US"/>
          </a:p>
        </p:txBody>
      </p:sp>
      <p:sp>
        <p:nvSpPr>
          <p:cNvPr id="512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cs typeface="+mn-cs"/>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Arial" charset="0"/>
                <a:cs typeface="+mn-cs"/>
              </a:defRPr>
            </a:lvl1pPr>
          </a:lstStyle>
          <a:p>
            <a:pPr>
              <a:defRPr/>
            </a:pPr>
            <a:endParaRPr lang="en-US"/>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cs typeface="+mn-cs"/>
              </a:defRPr>
            </a:lvl1pPr>
          </a:lstStyle>
          <a:p>
            <a:pPr>
              <a:defRPr/>
            </a:pPr>
            <a:fld id="{EFB8A392-7662-4804-9AD1-E6B2929882C8}" type="slidenum">
              <a:rPr lang="en-US"/>
              <a:pPr>
                <a:defRPr/>
              </a:pPr>
              <a:t>‹#›</a:t>
            </a:fld>
            <a:endParaRPr lang="en-US"/>
          </a:p>
        </p:txBody>
      </p:sp>
    </p:spTree>
    <p:extLst>
      <p:ext uri="{BB962C8B-B14F-4D97-AF65-F5344CB8AC3E}">
        <p14:creationId xmlns:p14="http://schemas.microsoft.com/office/powerpoint/2010/main" val="10283454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a:ln/>
        </p:spPr>
      </p:sp>
      <p:sp>
        <p:nvSpPr>
          <p:cNvPr id="16386" name="Notes Placeholder 2"/>
          <p:cNvSpPr>
            <a:spLocks noGrp="1"/>
          </p:cNvSpPr>
          <p:nvPr>
            <p:ph type="body" idx="1"/>
          </p:nvPr>
        </p:nvSpPr>
        <p:spPr>
          <a:noFill/>
          <a:ln/>
        </p:spPr>
        <p:txBody>
          <a:bodyPr/>
          <a:lstStyle/>
          <a:p>
            <a:endParaRPr lang="en-US" smtClean="0"/>
          </a:p>
        </p:txBody>
      </p:sp>
      <p:sp>
        <p:nvSpPr>
          <p:cNvPr id="16387" name="Slide Number Placeholder 3"/>
          <p:cNvSpPr>
            <a:spLocks noGrp="1"/>
          </p:cNvSpPr>
          <p:nvPr>
            <p:ph type="sldNum" sz="quarter" idx="5"/>
          </p:nvPr>
        </p:nvSpPr>
        <p:spPr>
          <a:noFill/>
        </p:spPr>
        <p:txBody>
          <a:bodyPr/>
          <a:lstStyle/>
          <a:p>
            <a:fld id="{7A0376DA-F574-4EFA-B246-BB4C5B2BAB7A}" type="slidenum">
              <a:rPr lang="en-US" smtClean="0">
                <a:cs typeface="Arial" charset="0"/>
              </a:rPr>
              <a:pPr/>
              <a:t>1</a:t>
            </a:fld>
            <a:endParaRPr lang="en-US" smtClean="0">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a:ln/>
        </p:spPr>
      </p:sp>
      <p:sp>
        <p:nvSpPr>
          <p:cNvPr id="32770" name="Notes Placeholder 2"/>
          <p:cNvSpPr>
            <a:spLocks noGrp="1"/>
          </p:cNvSpPr>
          <p:nvPr>
            <p:ph type="body" idx="1"/>
          </p:nvPr>
        </p:nvSpPr>
        <p:spPr>
          <a:noFill/>
          <a:ln/>
        </p:spPr>
        <p:txBody>
          <a:bodyPr/>
          <a:lstStyle/>
          <a:p>
            <a:r>
              <a:rPr lang="en-US" smtClean="0"/>
              <a:t>The fifth aspect of structure deals with centralization and decentralization.  Centralization is the degree to which decision making is concentrated at a single point in the organization, typically at the top.  Decentralization represents an organization that spreads decision making throughout the organization.</a:t>
            </a:r>
          </a:p>
          <a:p>
            <a:endParaRPr lang="en-US" smtClean="0"/>
          </a:p>
        </p:txBody>
      </p:sp>
      <p:sp>
        <p:nvSpPr>
          <p:cNvPr id="32771" name="Slide Number Placeholder 3"/>
          <p:cNvSpPr>
            <a:spLocks noGrp="1"/>
          </p:cNvSpPr>
          <p:nvPr>
            <p:ph type="sldNum" sz="quarter" idx="5"/>
          </p:nvPr>
        </p:nvSpPr>
        <p:spPr>
          <a:noFill/>
        </p:spPr>
        <p:txBody>
          <a:bodyPr/>
          <a:lstStyle/>
          <a:p>
            <a:fld id="{037A32CF-1C57-46D7-B148-3707FF819ABA}" type="slidenum">
              <a:rPr lang="en-US" smtClean="0">
                <a:cs typeface="Arial" charset="0"/>
              </a:rPr>
              <a:pPr/>
              <a:t>10</a:t>
            </a:fld>
            <a:endParaRPr lang="en-US" smtClean="0">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noTextEdit="1"/>
          </p:cNvSpPr>
          <p:nvPr>
            <p:ph type="sldImg"/>
          </p:nvPr>
        </p:nvSpPr>
        <p:spPr>
          <a:ln/>
        </p:spPr>
      </p:sp>
      <p:sp>
        <p:nvSpPr>
          <p:cNvPr id="34818" name="Notes Placeholder 2"/>
          <p:cNvSpPr>
            <a:spLocks noGrp="1"/>
          </p:cNvSpPr>
          <p:nvPr>
            <p:ph type="body" idx="1"/>
          </p:nvPr>
        </p:nvSpPr>
        <p:spPr>
          <a:noFill/>
          <a:ln/>
        </p:spPr>
        <p:txBody>
          <a:bodyPr/>
          <a:lstStyle/>
          <a:p>
            <a:r>
              <a:rPr lang="en-US" smtClean="0"/>
              <a:t>Formalization is the degree to which jobs within the organization are standardized.  When there is high formalization workers have very little control over how they do their work and they will be required to follow a number of rules and procedures.  Lower formalization will tend to allow for different job behaviors to get the job done, giving workers more control over their work.</a:t>
            </a:r>
          </a:p>
          <a:p>
            <a:endParaRPr lang="en-US" smtClean="0"/>
          </a:p>
        </p:txBody>
      </p:sp>
      <p:sp>
        <p:nvSpPr>
          <p:cNvPr id="34819" name="Slide Number Placeholder 3"/>
          <p:cNvSpPr>
            <a:spLocks noGrp="1"/>
          </p:cNvSpPr>
          <p:nvPr>
            <p:ph type="sldNum" sz="quarter" idx="5"/>
          </p:nvPr>
        </p:nvSpPr>
        <p:spPr>
          <a:noFill/>
        </p:spPr>
        <p:txBody>
          <a:bodyPr/>
          <a:lstStyle/>
          <a:p>
            <a:fld id="{D0B68D14-600B-4140-97E6-2D17E44F12C1}" type="slidenum">
              <a:rPr lang="en-US" smtClean="0">
                <a:cs typeface="Arial" charset="0"/>
              </a:rPr>
              <a:pPr/>
              <a:t>11</a:t>
            </a:fld>
            <a:endParaRPr lang="en-US" smtClean="0">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a:ln/>
        </p:spPr>
      </p:sp>
      <p:sp>
        <p:nvSpPr>
          <p:cNvPr id="36866" name="Notes Placeholder 2"/>
          <p:cNvSpPr>
            <a:spLocks noGrp="1"/>
          </p:cNvSpPr>
          <p:nvPr>
            <p:ph type="body" idx="1"/>
          </p:nvPr>
        </p:nvSpPr>
        <p:spPr>
          <a:noFill/>
          <a:ln/>
        </p:spPr>
        <p:txBody>
          <a:bodyPr/>
          <a:lstStyle/>
          <a:p>
            <a:r>
              <a:rPr lang="en-US" smtClean="0"/>
              <a:t>There are a number of organizational structures available to companies.  We will look at a number of options over the next several slides.  </a:t>
            </a:r>
          </a:p>
          <a:p>
            <a:endParaRPr lang="en-US" smtClean="0"/>
          </a:p>
        </p:txBody>
      </p:sp>
      <p:sp>
        <p:nvSpPr>
          <p:cNvPr id="36867" name="Slide Number Placeholder 3"/>
          <p:cNvSpPr>
            <a:spLocks noGrp="1"/>
          </p:cNvSpPr>
          <p:nvPr>
            <p:ph type="sldNum" sz="quarter" idx="5"/>
          </p:nvPr>
        </p:nvSpPr>
        <p:spPr>
          <a:noFill/>
        </p:spPr>
        <p:txBody>
          <a:bodyPr/>
          <a:lstStyle/>
          <a:p>
            <a:fld id="{B9B69B89-3B2D-4878-8C84-0D27A0F9BFF9}" type="slidenum">
              <a:rPr lang="en-US" smtClean="0">
                <a:cs typeface="Arial" charset="0"/>
              </a:rPr>
              <a:pPr/>
              <a:t>12</a:t>
            </a:fld>
            <a:endParaRPr lang="en-US" smtClean="0">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a:ln/>
        </p:spPr>
      </p:sp>
      <p:sp>
        <p:nvSpPr>
          <p:cNvPr id="38914" name="Notes Placeholder 2"/>
          <p:cNvSpPr>
            <a:spLocks noGrp="1"/>
          </p:cNvSpPr>
          <p:nvPr>
            <p:ph type="body" idx="1"/>
          </p:nvPr>
        </p:nvSpPr>
        <p:spPr>
          <a:noFill/>
          <a:ln/>
        </p:spPr>
        <p:txBody>
          <a:bodyPr/>
          <a:lstStyle/>
          <a:p>
            <a:r>
              <a:rPr lang="en-US" smtClean="0"/>
              <a:t>The first and most basic structure is the simple structure.  This structure has a low degree of departmentalization, wide spans of control and centralized decision making with little formalization in job design.   </a:t>
            </a:r>
          </a:p>
          <a:p>
            <a:endParaRPr lang="en-US" smtClean="0"/>
          </a:p>
          <a:p>
            <a:r>
              <a:rPr lang="en-US" smtClean="0"/>
              <a:t>This structure is difficult to utilize in anything other than small organizations.  </a:t>
            </a:r>
          </a:p>
        </p:txBody>
      </p:sp>
      <p:sp>
        <p:nvSpPr>
          <p:cNvPr id="38915" name="Slide Number Placeholder 3"/>
          <p:cNvSpPr>
            <a:spLocks noGrp="1"/>
          </p:cNvSpPr>
          <p:nvPr>
            <p:ph type="sldNum" sz="quarter" idx="5"/>
          </p:nvPr>
        </p:nvSpPr>
        <p:spPr>
          <a:noFill/>
        </p:spPr>
        <p:txBody>
          <a:bodyPr/>
          <a:lstStyle/>
          <a:p>
            <a:fld id="{C73663ED-2D54-4CB4-B759-B835E88C40CC}" type="slidenum">
              <a:rPr lang="en-US" smtClean="0">
                <a:cs typeface="Arial" charset="0"/>
              </a:rPr>
              <a:pPr/>
              <a:t>13</a:t>
            </a:fld>
            <a:endParaRPr lang="en-US" smtClean="0">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noTextEdit="1"/>
          </p:cNvSpPr>
          <p:nvPr>
            <p:ph type="sldImg"/>
          </p:nvPr>
        </p:nvSpPr>
        <p:spPr>
          <a:ln/>
        </p:spPr>
      </p:sp>
      <p:sp>
        <p:nvSpPr>
          <p:cNvPr id="40962" name="Notes Placeholder 2"/>
          <p:cNvSpPr>
            <a:spLocks noGrp="1"/>
          </p:cNvSpPr>
          <p:nvPr>
            <p:ph type="body" idx="1"/>
          </p:nvPr>
        </p:nvSpPr>
        <p:spPr>
          <a:noFill/>
          <a:ln/>
        </p:spPr>
        <p:txBody>
          <a:bodyPr/>
          <a:lstStyle/>
          <a:p>
            <a:r>
              <a:rPr lang="en-US" smtClean="0"/>
              <a:t>Another type of organizational design is bureaucracy.  In a bureaucratic organization there will be a great deal of structure.  The tasks will be completed through specialization, and they tend to be formalized through rules and regulations.  Departments will be highly defined  by function and authority is centralized.  Decision making will follow a strict chain of command and there will be narrow spans of control.  The bureaucratic organization will be one that is highly defined and very controlled.</a:t>
            </a:r>
          </a:p>
          <a:p>
            <a:endParaRPr lang="en-US" smtClean="0"/>
          </a:p>
        </p:txBody>
      </p:sp>
      <p:sp>
        <p:nvSpPr>
          <p:cNvPr id="40963" name="Slide Number Placeholder 3"/>
          <p:cNvSpPr>
            <a:spLocks noGrp="1"/>
          </p:cNvSpPr>
          <p:nvPr>
            <p:ph type="sldNum" sz="quarter" idx="5"/>
          </p:nvPr>
        </p:nvSpPr>
        <p:spPr>
          <a:noFill/>
        </p:spPr>
        <p:txBody>
          <a:bodyPr/>
          <a:lstStyle/>
          <a:p>
            <a:fld id="{69516972-E241-44EE-9FCE-D714F9006F25}" type="slidenum">
              <a:rPr lang="en-US" smtClean="0">
                <a:cs typeface="Arial" charset="0"/>
              </a:rPr>
              <a:pPr/>
              <a:t>14</a:t>
            </a:fld>
            <a:endParaRPr lang="en-US" smtClean="0">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a:ln/>
        </p:spPr>
      </p:sp>
      <p:sp>
        <p:nvSpPr>
          <p:cNvPr id="43010" name="Notes Placeholder 2"/>
          <p:cNvSpPr>
            <a:spLocks noGrp="1"/>
          </p:cNvSpPr>
          <p:nvPr>
            <p:ph type="body" idx="1"/>
          </p:nvPr>
        </p:nvSpPr>
        <p:spPr>
          <a:noFill/>
          <a:ln/>
        </p:spPr>
        <p:txBody>
          <a:bodyPr/>
          <a:lstStyle/>
          <a:p>
            <a:r>
              <a:rPr lang="en-US" smtClean="0"/>
              <a:t>The matrix structure is another common organizational design.  This structure creates dual lines of authority and combines functional and product departments in a way to effectively meet organizational goals.  </a:t>
            </a:r>
          </a:p>
          <a:p>
            <a:endParaRPr lang="en-US" smtClean="0"/>
          </a:p>
          <a:p>
            <a:r>
              <a:rPr lang="en-US" smtClean="0"/>
              <a:t>The key elements of the matrix structure is that it gains the interactions between the functional and product departments by coordinating complex and interdependent activities to help reach the goals set forth in an efficient manner opening up avenues for new ideas to achieve the company’s mission.  The matrix structure also breaks down the unity-of-command concept as the lines of authority are blurred.  </a:t>
            </a:r>
          </a:p>
          <a:p>
            <a:endParaRPr lang="en-US" smtClean="0"/>
          </a:p>
        </p:txBody>
      </p:sp>
      <p:sp>
        <p:nvSpPr>
          <p:cNvPr id="43011" name="Slide Number Placeholder 3"/>
          <p:cNvSpPr>
            <a:spLocks noGrp="1"/>
          </p:cNvSpPr>
          <p:nvPr>
            <p:ph type="sldNum" sz="quarter" idx="5"/>
          </p:nvPr>
        </p:nvSpPr>
        <p:spPr>
          <a:noFill/>
        </p:spPr>
        <p:txBody>
          <a:bodyPr/>
          <a:lstStyle/>
          <a:p>
            <a:fld id="{FA3898FC-63A0-42A4-985E-1DA34D5E8012}" type="slidenum">
              <a:rPr lang="en-US" smtClean="0">
                <a:cs typeface="Arial" charset="0"/>
              </a:rPr>
              <a:pPr/>
              <a:t>15</a:t>
            </a:fld>
            <a:endParaRPr lang="en-US" smtClean="0">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noTextEdit="1"/>
          </p:cNvSpPr>
          <p:nvPr>
            <p:ph type="sldImg"/>
          </p:nvPr>
        </p:nvSpPr>
        <p:spPr>
          <a:ln/>
        </p:spPr>
      </p:sp>
      <p:sp>
        <p:nvSpPr>
          <p:cNvPr id="45058" name="Notes Placeholder 2"/>
          <p:cNvSpPr>
            <a:spLocks noGrp="1"/>
          </p:cNvSpPr>
          <p:nvPr>
            <p:ph type="body" idx="1"/>
          </p:nvPr>
        </p:nvSpPr>
        <p:spPr>
          <a:noFill/>
          <a:ln/>
        </p:spPr>
        <p:txBody>
          <a:bodyPr/>
          <a:lstStyle/>
          <a:p>
            <a:r>
              <a:rPr lang="en-US" smtClean="0"/>
              <a:t>This slide shows an example of a matrix structure within a college.  </a:t>
            </a:r>
          </a:p>
        </p:txBody>
      </p:sp>
      <p:sp>
        <p:nvSpPr>
          <p:cNvPr id="45059" name="Slide Number Placeholder 3"/>
          <p:cNvSpPr>
            <a:spLocks noGrp="1"/>
          </p:cNvSpPr>
          <p:nvPr>
            <p:ph type="sldNum" sz="quarter" idx="5"/>
          </p:nvPr>
        </p:nvSpPr>
        <p:spPr>
          <a:noFill/>
        </p:spPr>
        <p:txBody>
          <a:bodyPr/>
          <a:lstStyle/>
          <a:p>
            <a:fld id="{C2591137-BCF1-4D80-BFDD-4BE57C6D926B}" type="slidenum">
              <a:rPr lang="en-US" smtClean="0">
                <a:cs typeface="Arial" charset="0"/>
              </a:rPr>
              <a:pPr/>
              <a:t>16</a:t>
            </a:fld>
            <a:endParaRPr lang="en-US" smtClean="0">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noTextEdit="1"/>
          </p:cNvSpPr>
          <p:nvPr>
            <p:ph type="sldImg"/>
          </p:nvPr>
        </p:nvSpPr>
        <p:spPr>
          <a:ln/>
        </p:spPr>
      </p:sp>
      <p:sp>
        <p:nvSpPr>
          <p:cNvPr id="47106" name="Notes Placeholder 2"/>
          <p:cNvSpPr>
            <a:spLocks noGrp="1"/>
          </p:cNvSpPr>
          <p:nvPr>
            <p:ph type="body" idx="1"/>
          </p:nvPr>
        </p:nvSpPr>
        <p:spPr>
          <a:noFill/>
          <a:ln/>
        </p:spPr>
        <p:txBody>
          <a:bodyPr/>
          <a:lstStyle/>
          <a:p>
            <a:r>
              <a:rPr lang="en-US" smtClean="0"/>
              <a:t>The mechanistic model is contrasted with the organic model in this graph.  These are two extreme structures organizations can choose from.  The mechanistic model is set up to facilitate high specialization, a clear chain of command and a large degree of formalization.  The organic model, in contrast, is set up to facilitate teams, the free flow of information, decentralized, empowerment and very little formalization.  It is not that one structure is better than the other, rather each organization needs to see what will work best with their workforce and product.</a:t>
            </a:r>
          </a:p>
          <a:p>
            <a:endParaRPr lang="en-US" smtClean="0"/>
          </a:p>
        </p:txBody>
      </p:sp>
      <p:sp>
        <p:nvSpPr>
          <p:cNvPr id="47107" name="Slide Number Placeholder 3"/>
          <p:cNvSpPr>
            <a:spLocks noGrp="1"/>
          </p:cNvSpPr>
          <p:nvPr>
            <p:ph type="sldNum" sz="quarter" idx="5"/>
          </p:nvPr>
        </p:nvSpPr>
        <p:spPr>
          <a:noFill/>
        </p:spPr>
        <p:txBody>
          <a:bodyPr/>
          <a:lstStyle/>
          <a:p>
            <a:fld id="{F50BACCB-3620-42AB-AFB0-AC36CBEFDF3C}" type="slidenum">
              <a:rPr lang="en-US" smtClean="0">
                <a:cs typeface="Arial" charset="0"/>
              </a:rPr>
              <a:pPr/>
              <a:t>17</a:t>
            </a:fld>
            <a:endParaRPr lang="en-US" smtClean="0">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a:ln/>
        </p:spPr>
      </p:sp>
      <p:sp>
        <p:nvSpPr>
          <p:cNvPr id="50178" name="Notes Placeholder 2"/>
          <p:cNvSpPr>
            <a:spLocks noGrp="1"/>
          </p:cNvSpPr>
          <p:nvPr>
            <p:ph type="body" idx="1"/>
          </p:nvPr>
        </p:nvSpPr>
        <p:spPr>
          <a:noFill/>
          <a:ln/>
        </p:spPr>
        <p:txBody>
          <a:bodyPr/>
          <a:lstStyle/>
          <a:p>
            <a:r>
              <a:rPr lang="en-US" smtClean="0"/>
              <a:t>Virtual organizations are developing as acceptable organizational structures.  This structure offers a small core organization that outsources many of its major functions to competent suppliers.  Virtual organizations are highly centralized with virtually no departmentalization to provide maximum flexibility, focusing on what the organization does best.  This type of organization reduces control over some of the key parts of the business.</a:t>
            </a:r>
          </a:p>
          <a:p>
            <a:endParaRPr lang="en-US" smtClean="0"/>
          </a:p>
        </p:txBody>
      </p:sp>
      <p:sp>
        <p:nvSpPr>
          <p:cNvPr id="50179" name="Slide Number Placeholder 3"/>
          <p:cNvSpPr>
            <a:spLocks noGrp="1"/>
          </p:cNvSpPr>
          <p:nvPr>
            <p:ph type="sldNum" sz="quarter" idx="5"/>
          </p:nvPr>
        </p:nvSpPr>
        <p:spPr>
          <a:noFill/>
        </p:spPr>
        <p:txBody>
          <a:bodyPr/>
          <a:lstStyle/>
          <a:p>
            <a:fld id="{B33B3033-3E98-4C9C-A28B-934ACE3B1EA9}" type="slidenum">
              <a:rPr lang="en-US" smtClean="0">
                <a:cs typeface="Arial" charset="0"/>
              </a:rPr>
              <a:pPr/>
              <a:t>18</a:t>
            </a:fld>
            <a:endParaRPr lang="en-US" smtClean="0">
              <a:cs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noTextEdit="1"/>
          </p:cNvSpPr>
          <p:nvPr>
            <p:ph type="sldImg"/>
          </p:nvPr>
        </p:nvSpPr>
        <p:spPr>
          <a:ln/>
        </p:spPr>
      </p:sp>
      <p:sp>
        <p:nvSpPr>
          <p:cNvPr id="52226" name="Notes Placeholder 2"/>
          <p:cNvSpPr>
            <a:spLocks noGrp="1"/>
          </p:cNvSpPr>
          <p:nvPr>
            <p:ph type="body" idx="1"/>
          </p:nvPr>
        </p:nvSpPr>
        <p:spPr>
          <a:noFill/>
          <a:ln/>
        </p:spPr>
        <p:txBody>
          <a:bodyPr/>
          <a:lstStyle/>
          <a:p>
            <a:r>
              <a:rPr lang="en-US" smtClean="0"/>
              <a:t>Boundaryless organizations are set up to reduce the structure and tight control over work.  They organize in a way to try to empower teams.  They organize more in what is called T-form concepts in order to eliminate vertical and horizontal boundaries.  They try to breakdown external barriers to customers and suppliers through their structure and style of communication.</a:t>
            </a:r>
          </a:p>
          <a:p>
            <a:endParaRPr lang="en-US" smtClean="0"/>
          </a:p>
        </p:txBody>
      </p:sp>
      <p:sp>
        <p:nvSpPr>
          <p:cNvPr id="52227" name="Slide Number Placeholder 3"/>
          <p:cNvSpPr>
            <a:spLocks noGrp="1"/>
          </p:cNvSpPr>
          <p:nvPr>
            <p:ph type="sldNum" sz="quarter" idx="5"/>
          </p:nvPr>
        </p:nvSpPr>
        <p:spPr>
          <a:noFill/>
        </p:spPr>
        <p:txBody>
          <a:bodyPr/>
          <a:lstStyle/>
          <a:p>
            <a:fld id="{4D0B8AAF-36C1-467E-B47E-6ACED8DE45D7}" type="slidenum">
              <a:rPr lang="en-US" smtClean="0">
                <a:cs typeface="Arial" charset="0"/>
              </a:rPr>
              <a:pPr/>
              <a:t>19</a:t>
            </a:fld>
            <a:endParaRPr lang="en-US" smtClean="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a:ln/>
        </p:spPr>
      </p:sp>
      <p:sp>
        <p:nvSpPr>
          <p:cNvPr id="15362" name="Notes Placeholder 2"/>
          <p:cNvSpPr>
            <a:spLocks noGrp="1"/>
          </p:cNvSpPr>
          <p:nvPr>
            <p:ph type="body" idx="1"/>
          </p:nvPr>
        </p:nvSpPr>
        <p:spPr>
          <a:noFill/>
          <a:ln/>
        </p:spPr>
        <p:txBody>
          <a:bodyPr/>
          <a:lstStyle/>
          <a:p>
            <a:endParaRPr lang="en-US" smtClean="0"/>
          </a:p>
        </p:txBody>
      </p:sp>
      <p:sp>
        <p:nvSpPr>
          <p:cNvPr id="15363" name="Slide Number Placeholder 3"/>
          <p:cNvSpPr>
            <a:spLocks noGrp="1"/>
          </p:cNvSpPr>
          <p:nvPr>
            <p:ph type="sldNum" sz="quarter" idx="5"/>
          </p:nvPr>
        </p:nvSpPr>
        <p:spPr>
          <a:noFill/>
        </p:spPr>
        <p:txBody>
          <a:bodyPr/>
          <a:lstStyle/>
          <a:p>
            <a:fld id="{454957AD-BD2B-4AC4-B8AC-C7C1ADE65662}" type="slidenum">
              <a:rPr lang="en-US" smtClean="0">
                <a:cs typeface="Arial" charset="0"/>
              </a:rPr>
              <a:pPr/>
              <a:t>2</a:t>
            </a:fld>
            <a:endParaRPr lang="en-US" smtClean="0">
              <a:cs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noTextEdit="1"/>
          </p:cNvSpPr>
          <p:nvPr>
            <p:ph type="sldImg"/>
          </p:nvPr>
        </p:nvSpPr>
        <p:spPr>
          <a:ln/>
        </p:spPr>
      </p:sp>
      <p:sp>
        <p:nvSpPr>
          <p:cNvPr id="54274" name="Notes Placeholder 2"/>
          <p:cNvSpPr>
            <a:spLocks noGrp="1"/>
          </p:cNvSpPr>
          <p:nvPr>
            <p:ph type="body" idx="1"/>
          </p:nvPr>
        </p:nvSpPr>
        <p:spPr>
          <a:noFill/>
          <a:ln/>
        </p:spPr>
        <p:txBody>
          <a:bodyPr/>
          <a:lstStyle/>
          <a:p>
            <a:r>
              <a:rPr lang="en-US" smtClean="0"/>
              <a:t>In the midst of tough economic times and the need for companies to be leaner downsizing has been on the rise.  </a:t>
            </a:r>
            <a:br>
              <a:rPr lang="en-US" smtClean="0"/>
            </a:br>
            <a:r>
              <a:rPr lang="en-US" smtClean="0"/>
              <a:t/>
            </a:r>
            <a:br>
              <a:rPr lang="en-US" smtClean="0"/>
            </a:br>
            <a:r>
              <a:rPr lang="en-US" smtClean="0"/>
              <a:t>Downsizing is a systematic effort to make an organization leaner by ridding itself of a business units, excessive locations and staff.  It has been very controversial because of the strong negative impact on employees.  Because of this negative impact the link to performance enhancement has been questioned.  </a:t>
            </a:r>
          </a:p>
        </p:txBody>
      </p:sp>
      <p:sp>
        <p:nvSpPr>
          <p:cNvPr id="54275" name="Slide Number Placeholder 3"/>
          <p:cNvSpPr>
            <a:spLocks noGrp="1"/>
          </p:cNvSpPr>
          <p:nvPr>
            <p:ph type="sldNum" sz="quarter" idx="5"/>
          </p:nvPr>
        </p:nvSpPr>
        <p:spPr>
          <a:noFill/>
        </p:spPr>
        <p:txBody>
          <a:bodyPr/>
          <a:lstStyle/>
          <a:p>
            <a:fld id="{D8388EC9-8B22-491A-81A3-4C4EE4A8F3E1}" type="slidenum">
              <a:rPr lang="en-US" smtClean="0">
                <a:cs typeface="Arial" charset="0"/>
              </a:rPr>
              <a:pPr/>
              <a:t>20</a:t>
            </a:fld>
            <a:endParaRPr lang="en-US" smtClean="0">
              <a:cs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a:ln/>
        </p:spPr>
      </p:sp>
      <p:sp>
        <p:nvSpPr>
          <p:cNvPr id="56322" name="Notes Placeholder 2"/>
          <p:cNvSpPr>
            <a:spLocks noGrp="1"/>
          </p:cNvSpPr>
          <p:nvPr>
            <p:ph type="body" idx="1"/>
          </p:nvPr>
        </p:nvSpPr>
        <p:spPr>
          <a:noFill/>
          <a:ln/>
        </p:spPr>
        <p:txBody>
          <a:bodyPr/>
          <a:lstStyle/>
          <a:p>
            <a:r>
              <a:rPr lang="en-US" smtClean="0"/>
              <a:t>Structures differ for a number of reasons.  The first is that structure is set up to facilitate the strategy of the organization.  If you organization is focusing on innovation as a key value than they may be best served by an organic structure.  Whereas, if they are looking at minimizing costs as their strategy they will find that a mechanistic structure will work better.  Strategy should always dictate structure instead of structure dictating strategy.</a:t>
            </a:r>
          </a:p>
          <a:p>
            <a:endParaRPr lang="en-US" smtClean="0"/>
          </a:p>
          <a:p>
            <a:r>
              <a:rPr lang="en-US" smtClean="0"/>
              <a:t>Structures will also differ by organization size, the larger they get they tend to become more mechanistic.  They will differ by how much technology is used, the more routine the activities the more mechanistic the structure should be.  Structures will also differ based on the environment in which they exist.  The more dynamic the environment the more organic the structure will need to be to facilitate quick decisions and fast turnaround.</a:t>
            </a:r>
          </a:p>
          <a:p>
            <a:endParaRPr lang="en-US" smtClean="0"/>
          </a:p>
          <a:p>
            <a:endParaRPr lang="en-US" smtClean="0"/>
          </a:p>
        </p:txBody>
      </p:sp>
      <p:sp>
        <p:nvSpPr>
          <p:cNvPr id="56323" name="Slide Number Placeholder 3"/>
          <p:cNvSpPr>
            <a:spLocks noGrp="1"/>
          </p:cNvSpPr>
          <p:nvPr>
            <p:ph type="sldNum" sz="quarter" idx="5"/>
          </p:nvPr>
        </p:nvSpPr>
        <p:spPr>
          <a:noFill/>
        </p:spPr>
        <p:txBody>
          <a:bodyPr/>
          <a:lstStyle/>
          <a:p>
            <a:fld id="{37AC68E5-CD09-4235-BC3C-8E63D09C3422}" type="slidenum">
              <a:rPr lang="en-US" smtClean="0">
                <a:cs typeface="Arial" charset="0"/>
              </a:rPr>
              <a:pPr/>
              <a:t>21</a:t>
            </a:fld>
            <a:endParaRPr lang="en-US" smtClean="0">
              <a:cs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noTextEdit="1"/>
          </p:cNvSpPr>
          <p:nvPr>
            <p:ph type="sldImg"/>
          </p:nvPr>
        </p:nvSpPr>
        <p:spPr>
          <a:ln/>
        </p:spPr>
      </p:sp>
      <p:sp>
        <p:nvSpPr>
          <p:cNvPr id="58370" name="Notes Placeholder 2"/>
          <p:cNvSpPr>
            <a:spLocks noGrp="1"/>
          </p:cNvSpPr>
          <p:nvPr>
            <p:ph type="body" idx="1"/>
          </p:nvPr>
        </p:nvSpPr>
        <p:spPr>
          <a:noFill/>
          <a:ln/>
        </p:spPr>
        <p:txBody>
          <a:bodyPr/>
          <a:lstStyle/>
          <a:p>
            <a:r>
              <a:rPr lang="en-US" smtClean="0"/>
              <a:t>Organizational designs are not a good predictor of employee behavior.  Research has shown that work specialization can lead to increased productivity but lower job satisfaction.  Specialization has not been popular as employees are seeking more intrinsically rewarding jobs.  Span of control has mixed results depending on individual differences in employees and organizational factors.  Centralization can facilitate different employee responses.</a:t>
            </a:r>
          </a:p>
          <a:p>
            <a:endParaRPr lang="en-US" smtClean="0"/>
          </a:p>
          <a:p>
            <a:r>
              <a:rPr lang="en-US" smtClean="0"/>
              <a:t>Various factors will influence workers in their job satisfaction and their willingness to stay with an organization.</a:t>
            </a:r>
          </a:p>
          <a:p>
            <a:endParaRPr lang="en-US" smtClean="0"/>
          </a:p>
        </p:txBody>
      </p:sp>
      <p:sp>
        <p:nvSpPr>
          <p:cNvPr id="58371" name="Slide Number Placeholder 3"/>
          <p:cNvSpPr>
            <a:spLocks noGrp="1"/>
          </p:cNvSpPr>
          <p:nvPr>
            <p:ph type="sldNum" sz="quarter" idx="5"/>
          </p:nvPr>
        </p:nvSpPr>
        <p:spPr>
          <a:noFill/>
        </p:spPr>
        <p:txBody>
          <a:bodyPr/>
          <a:lstStyle/>
          <a:p>
            <a:fld id="{76048848-D05E-4801-9A15-93932B5AFAEA}" type="slidenum">
              <a:rPr lang="en-US" smtClean="0">
                <a:cs typeface="Arial" charset="0"/>
              </a:rPr>
              <a:pPr/>
              <a:t>22</a:t>
            </a:fld>
            <a:endParaRPr lang="en-US" smtClean="0">
              <a:cs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noTextEdit="1"/>
          </p:cNvSpPr>
          <p:nvPr>
            <p:ph type="sldImg"/>
          </p:nvPr>
        </p:nvSpPr>
        <p:spPr>
          <a:ln/>
        </p:spPr>
      </p:sp>
      <p:sp>
        <p:nvSpPr>
          <p:cNvPr id="60418" name="Notes Placeholder 2"/>
          <p:cNvSpPr>
            <a:spLocks noGrp="1"/>
          </p:cNvSpPr>
          <p:nvPr>
            <p:ph type="body" idx="1"/>
          </p:nvPr>
        </p:nvSpPr>
        <p:spPr>
          <a:noFill/>
          <a:ln/>
        </p:spPr>
        <p:txBody>
          <a:bodyPr/>
          <a:lstStyle/>
          <a:p>
            <a:r>
              <a:rPr lang="en-US" smtClean="0"/>
              <a:t>Most countries follow the US model for organizational structure.  However, this may be changing as the US model can be too individualistic.  Structural effectiveness will vary in countries based on their cultural preferences.  However, the research is not conclusive on this issue.  </a:t>
            </a:r>
          </a:p>
          <a:p>
            <a:endParaRPr lang="en-US" smtClean="0"/>
          </a:p>
          <a:p>
            <a:r>
              <a:rPr lang="en-US" smtClean="0"/>
              <a:t>The Boundaryless organization will most likely grow as the economy continues to globalize.  This structure tends to break down barriers and increase effectiveness across international boundries.</a:t>
            </a:r>
          </a:p>
          <a:p>
            <a:endParaRPr lang="en-US" smtClean="0"/>
          </a:p>
        </p:txBody>
      </p:sp>
      <p:sp>
        <p:nvSpPr>
          <p:cNvPr id="60419" name="Slide Number Placeholder 3"/>
          <p:cNvSpPr>
            <a:spLocks noGrp="1"/>
          </p:cNvSpPr>
          <p:nvPr>
            <p:ph type="sldNum" sz="quarter" idx="5"/>
          </p:nvPr>
        </p:nvSpPr>
        <p:spPr>
          <a:noFill/>
        </p:spPr>
        <p:txBody>
          <a:bodyPr/>
          <a:lstStyle/>
          <a:p>
            <a:fld id="{8C304106-0247-4E1A-BDE1-9E9462020E18}" type="slidenum">
              <a:rPr lang="en-US" smtClean="0">
                <a:cs typeface="Arial" charset="0"/>
              </a:rPr>
              <a:pPr/>
              <a:t>23</a:t>
            </a:fld>
            <a:endParaRPr lang="en-US" smtClean="0">
              <a:cs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noTextEdit="1"/>
          </p:cNvSpPr>
          <p:nvPr>
            <p:ph type="sldImg"/>
          </p:nvPr>
        </p:nvSpPr>
        <p:spPr>
          <a:ln/>
        </p:spPr>
      </p:sp>
      <p:sp>
        <p:nvSpPr>
          <p:cNvPr id="62466" name="Notes Placeholder 2"/>
          <p:cNvSpPr>
            <a:spLocks noGrp="1"/>
          </p:cNvSpPr>
          <p:nvPr>
            <p:ph type="body" idx="1"/>
          </p:nvPr>
        </p:nvSpPr>
        <p:spPr>
          <a:noFill/>
          <a:ln/>
        </p:spPr>
        <p:txBody>
          <a:bodyPr/>
          <a:lstStyle/>
          <a:p>
            <a:r>
              <a:rPr lang="en-US" smtClean="0"/>
              <a:t>Structure does have an impact on both the attitudes and behaviors of the people within the organization so it is important that managers effectively select and utilize structure within their organizations.</a:t>
            </a:r>
          </a:p>
          <a:p>
            <a:endParaRPr lang="en-US" smtClean="0"/>
          </a:p>
        </p:txBody>
      </p:sp>
      <p:sp>
        <p:nvSpPr>
          <p:cNvPr id="62467" name="Slide Number Placeholder 3"/>
          <p:cNvSpPr>
            <a:spLocks noGrp="1"/>
          </p:cNvSpPr>
          <p:nvPr>
            <p:ph type="sldNum" sz="quarter" idx="5"/>
          </p:nvPr>
        </p:nvSpPr>
        <p:spPr>
          <a:noFill/>
        </p:spPr>
        <p:txBody>
          <a:bodyPr/>
          <a:lstStyle/>
          <a:p>
            <a:fld id="{B1EB7D09-7079-4197-9D6A-357A98963875}" type="slidenum">
              <a:rPr lang="en-US" smtClean="0">
                <a:cs typeface="Arial" charset="0"/>
              </a:rPr>
              <a:pPr/>
              <a:t>24</a:t>
            </a:fld>
            <a:endParaRPr lang="en-US" smtClean="0">
              <a:cs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noTextEdit="1"/>
          </p:cNvSpPr>
          <p:nvPr>
            <p:ph type="sldImg"/>
          </p:nvPr>
        </p:nvSpPr>
        <p:spPr>
          <a:ln/>
        </p:spPr>
      </p:sp>
      <p:sp>
        <p:nvSpPr>
          <p:cNvPr id="64514" name="Notes Placeholder 2"/>
          <p:cNvSpPr>
            <a:spLocks noGrp="1"/>
          </p:cNvSpPr>
          <p:nvPr>
            <p:ph type="body" idx="1"/>
          </p:nvPr>
        </p:nvSpPr>
        <p:spPr>
          <a:noFill/>
          <a:ln/>
        </p:spPr>
        <p:txBody>
          <a:bodyPr/>
          <a:lstStyle/>
          <a:p>
            <a:r>
              <a:rPr lang="en-US" smtClean="0"/>
              <a:t>As you think about organizational structure keep in mind that as tasks become more complex and require a greater number of skills cross-functional teams are often more effective to use.</a:t>
            </a:r>
          </a:p>
          <a:p>
            <a:endParaRPr lang="en-US" smtClean="0"/>
          </a:p>
          <a:p>
            <a:r>
              <a:rPr lang="en-US" smtClean="0"/>
              <a:t>Structure plays a critical role but it is dependent upon context, so be sure to select a structure you can grow with.  </a:t>
            </a:r>
          </a:p>
          <a:p>
            <a:endParaRPr lang="en-US" smtClean="0"/>
          </a:p>
          <a:p>
            <a:r>
              <a:rPr lang="en-US" smtClean="0"/>
              <a:t>Aso the world becomes more global and business relationships more fluid external boundaries will be reduced.</a:t>
            </a:r>
          </a:p>
          <a:p>
            <a:endParaRPr lang="en-US" smtClean="0"/>
          </a:p>
          <a:p>
            <a:endParaRPr lang="en-US" smtClean="0"/>
          </a:p>
        </p:txBody>
      </p:sp>
      <p:sp>
        <p:nvSpPr>
          <p:cNvPr id="64515" name="Slide Number Placeholder 3"/>
          <p:cNvSpPr>
            <a:spLocks noGrp="1"/>
          </p:cNvSpPr>
          <p:nvPr>
            <p:ph type="sldNum" sz="quarter" idx="5"/>
          </p:nvPr>
        </p:nvSpPr>
        <p:spPr>
          <a:noFill/>
        </p:spPr>
        <p:txBody>
          <a:bodyPr/>
          <a:lstStyle/>
          <a:p>
            <a:fld id="{0A7D15E5-72CD-419E-A930-FFCFCFD62821}" type="slidenum">
              <a:rPr lang="en-US" smtClean="0">
                <a:cs typeface="Arial" charset="0"/>
              </a:rPr>
              <a:pPr/>
              <a:t>25</a:t>
            </a:fld>
            <a:endParaRPr lang="en-US" smtClean="0">
              <a:cs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noTextEdit="1"/>
          </p:cNvSpPr>
          <p:nvPr>
            <p:ph type="sldImg"/>
          </p:nvPr>
        </p:nvSpPr>
        <p:spPr>
          <a:ln/>
        </p:spPr>
      </p:sp>
      <p:sp>
        <p:nvSpPr>
          <p:cNvPr id="66562" name="Notes Placeholder 2"/>
          <p:cNvSpPr>
            <a:spLocks noGrp="1"/>
          </p:cNvSpPr>
          <p:nvPr>
            <p:ph type="body" idx="1"/>
          </p:nvPr>
        </p:nvSpPr>
        <p:spPr>
          <a:noFill/>
          <a:ln/>
        </p:spPr>
        <p:txBody>
          <a:bodyPr/>
          <a:lstStyle/>
          <a:p>
            <a:endParaRPr lang="en-US" smtClean="0"/>
          </a:p>
        </p:txBody>
      </p:sp>
      <p:sp>
        <p:nvSpPr>
          <p:cNvPr id="66563" name="Slide Number Placeholder 3"/>
          <p:cNvSpPr>
            <a:spLocks noGrp="1"/>
          </p:cNvSpPr>
          <p:nvPr>
            <p:ph type="sldNum" sz="quarter" idx="5"/>
          </p:nvPr>
        </p:nvSpPr>
        <p:spPr>
          <a:noFill/>
        </p:spPr>
        <p:txBody>
          <a:bodyPr/>
          <a:lstStyle/>
          <a:p>
            <a:fld id="{1A3E86A6-4298-4144-85B1-078E76BF7E16}" type="slidenum">
              <a:rPr lang="en-US" smtClean="0">
                <a:cs typeface="Arial" charset="0"/>
              </a:rPr>
              <a:pPr/>
              <a:t>26</a:t>
            </a:fld>
            <a:endParaRPr lang="en-US" smtClean="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a:ln/>
        </p:spPr>
      </p:sp>
      <p:sp>
        <p:nvSpPr>
          <p:cNvPr id="17410" name="Notes Placeholder 2"/>
          <p:cNvSpPr>
            <a:spLocks noGrp="1"/>
          </p:cNvSpPr>
          <p:nvPr>
            <p:ph type="body" idx="1"/>
          </p:nvPr>
        </p:nvSpPr>
        <p:spPr>
          <a:noFill/>
          <a:ln/>
        </p:spPr>
        <p:txBody>
          <a:bodyPr/>
          <a:lstStyle/>
          <a:p>
            <a:endParaRPr lang="en-US" smtClean="0"/>
          </a:p>
        </p:txBody>
      </p:sp>
      <p:sp>
        <p:nvSpPr>
          <p:cNvPr id="17411" name="Slide Number Placeholder 3"/>
          <p:cNvSpPr>
            <a:spLocks noGrp="1"/>
          </p:cNvSpPr>
          <p:nvPr>
            <p:ph type="sldNum" sz="quarter" idx="5"/>
          </p:nvPr>
        </p:nvSpPr>
        <p:spPr>
          <a:noFill/>
        </p:spPr>
        <p:txBody>
          <a:bodyPr/>
          <a:lstStyle/>
          <a:p>
            <a:fld id="{61F9F5DF-18B8-47B2-B72B-7310548FED9C}" type="slidenum">
              <a:rPr lang="en-US" smtClean="0">
                <a:cs typeface="Arial" charset="0"/>
              </a:rPr>
              <a:pPr/>
              <a:t>3</a:t>
            </a:fld>
            <a:endParaRPr lang="en-US" smtClean="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a:ln/>
        </p:spPr>
      </p:sp>
      <p:sp>
        <p:nvSpPr>
          <p:cNvPr id="19458" name="Notes Placeholder 2"/>
          <p:cNvSpPr>
            <a:spLocks noGrp="1"/>
          </p:cNvSpPr>
          <p:nvPr>
            <p:ph type="body" idx="1"/>
          </p:nvPr>
        </p:nvSpPr>
        <p:spPr>
          <a:noFill/>
          <a:ln/>
        </p:spPr>
        <p:txBody>
          <a:bodyPr/>
          <a:lstStyle/>
          <a:p>
            <a:r>
              <a:rPr lang="en-US" smtClean="0"/>
              <a:t>Organizational structure depicts how job tasks are formally divided, grouped and coordinated.  The key elements of organizational structure include work specialization, departmentalization, chain of command, span of control, centralization, decentralization and formalization.</a:t>
            </a:r>
          </a:p>
          <a:p>
            <a:endParaRPr lang="en-US" smtClean="0"/>
          </a:p>
        </p:txBody>
      </p:sp>
      <p:sp>
        <p:nvSpPr>
          <p:cNvPr id="19459" name="Slide Number Placeholder 3"/>
          <p:cNvSpPr>
            <a:spLocks noGrp="1"/>
          </p:cNvSpPr>
          <p:nvPr>
            <p:ph type="sldNum" sz="quarter" idx="5"/>
          </p:nvPr>
        </p:nvSpPr>
        <p:spPr>
          <a:noFill/>
        </p:spPr>
        <p:txBody>
          <a:bodyPr/>
          <a:lstStyle/>
          <a:p>
            <a:fld id="{DA9B5C44-856E-422B-8465-06FAF25E0B1D}" type="slidenum">
              <a:rPr lang="en-US" smtClean="0">
                <a:cs typeface="Arial" charset="0"/>
              </a:rPr>
              <a:pPr/>
              <a:t>4</a:t>
            </a:fld>
            <a:endParaRPr lang="en-US" smtClean="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a:ln/>
        </p:spPr>
      </p:sp>
      <p:sp>
        <p:nvSpPr>
          <p:cNvPr id="21506" name="Notes Placeholder 2"/>
          <p:cNvSpPr>
            <a:spLocks noGrp="1"/>
          </p:cNvSpPr>
          <p:nvPr>
            <p:ph type="body" idx="1"/>
          </p:nvPr>
        </p:nvSpPr>
        <p:spPr>
          <a:noFill/>
          <a:ln/>
        </p:spPr>
        <p:txBody>
          <a:bodyPr/>
          <a:lstStyle/>
          <a:p>
            <a:r>
              <a:rPr lang="en-US" smtClean="0"/>
              <a:t>A key part of organizational structure is understanding the degree to which tasks are divided into separate jobs or work specialization.  The division of labor is helpful in creating the most efficient way to utilize employee skills, increase their skills and maximize their input.  </a:t>
            </a:r>
          </a:p>
          <a:p>
            <a:endParaRPr lang="en-US" smtClean="0"/>
          </a:p>
          <a:p>
            <a:r>
              <a:rPr lang="en-US" smtClean="0"/>
              <a:t>Work specialization can cause greater economies, but in some cases it can cause diminishing returns due to repetition which can lead to boredom.  Job enlargement can be effective in creating greater efficiencies than specialization.</a:t>
            </a:r>
          </a:p>
          <a:p>
            <a:endParaRPr lang="en-US" smtClean="0"/>
          </a:p>
          <a:p>
            <a:endParaRPr lang="en-US" smtClean="0"/>
          </a:p>
        </p:txBody>
      </p:sp>
      <p:sp>
        <p:nvSpPr>
          <p:cNvPr id="21507" name="Slide Number Placeholder 3"/>
          <p:cNvSpPr>
            <a:spLocks noGrp="1"/>
          </p:cNvSpPr>
          <p:nvPr>
            <p:ph type="sldNum" sz="quarter" idx="5"/>
          </p:nvPr>
        </p:nvSpPr>
        <p:spPr>
          <a:noFill/>
        </p:spPr>
        <p:txBody>
          <a:bodyPr/>
          <a:lstStyle/>
          <a:p>
            <a:fld id="{0A1853AD-F9EB-4C02-AE3D-43ECC10C55DC}" type="slidenum">
              <a:rPr lang="en-US" smtClean="0">
                <a:cs typeface="Arial" charset="0"/>
              </a:rPr>
              <a:pPr/>
              <a:t>5</a:t>
            </a:fld>
            <a:endParaRPr lang="en-US" smtClean="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a:ln/>
        </p:spPr>
      </p:sp>
      <p:sp>
        <p:nvSpPr>
          <p:cNvPr id="23554" name="Notes Placeholder 2"/>
          <p:cNvSpPr>
            <a:spLocks noGrp="1"/>
          </p:cNvSpPr>
          <p:nvPr>
            <p:ph type="body" idx="1"/>
          </p:nvPr>
        </p:nvSpPr>
        <p:spPr>
          <a:noFill/>
          <a:ln/>
        </p:spPr>
        <p:txBody>
          <a:bodyPr/>
          <a:lstStyle/>
          <a:p>
            <a:r>
              <a:rPr lang="en-US" smtClean="0"/>
              <a:t>Departmentalization defines how jobs are grouped together.  There are a number of options to choose from when grouping jobs; you could organize around function, product, location, process or customer.  When jobs are grouped, departments are formed.</a:t>
            </a:r>
          </a:p>
          <a:p>
            <a:endParaRPr lang="en-US" smtClean="0"/>
          </a:p>
        </p:txBody>
      </p:sp>
      <p:sp>
        <p:nvSpPr>
          <p:cNvPr id="23555" name="Slide Number Placeholder 3"/>
          <p:cNvSpPr>
            <a:spLocks noGrp="1"/>
          </p:cNvSpPr>
          <p:nvPr>
            <p:ph type="sldNum" sz="quarter" idx="5"/>
          </p:nvPr>
        </p:nvSpPr>
        <p:spPr>
          <a:noFill/>
        </p:spPr>
        <p:txBody>
          <a:bodyPr/>
          <a:lstStyle/>
          <a:p>
            <a:fld id="{F4EE5D91-4DA8-47DF-B17D-3DAA2B48EF16}" type="slidenum">
              <a:rPr lang="en-US" smtClean="0">
                <a:cs typeface="Arial" charset="0"/>
              </a:rPr>
              <a:pPr/>
              <a:t>6</a:t>
            </a:fld>
            <a:endParaRPr lang="en-US" smtClean="0">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a:ln/>
        </p:spPr>
      </p:sp>
      <p:sp>
        <p:nvSpPr>
          <p:cNvPr id="25602" name="Notes Placeholder 2"/>
          <p:cNvSpPr>
            <a:spLocks noGrp="1"/>
          </p:cNvSpPr>
          <p:nvPr>
            <p:ph type="body" idx="1"/>
          </p:nvPr>
        </p:nvSpPr>
        <p:spPr>
          <a:noFill/>
          <a:ln/>
        </p:spPr>
        <p:txBody>
          <a:bodyPr/>
          <a:lstStyle/>
          <a:p>
            <a:r>
              <a:rPr lang="en-US" smtClean="0"/>
              <a:t>The chain of command represents the line of authority present in decision making.  Embedded in the chain of command is the inherent right of a manager to give orders and expect the orders to be followed.  Unity of command is the idea that a subordinate should have only one superior to report to so that directions and the chain of command are clear.</a:t>
            </a:r>
          </a:p>
          <a:p>
            <a:endParaRPr lang="en-US" smtClean="0"/>
          </a:p>
          <a:p>
            <a:r>
              <a:rPr lang="en-US" smtClean="0"/>
              <a:t>As organizations change this concept is becoming less and less important. </a:t>
            </a:r>
          </a:p>
          <a:p>
            <a:endParaRPr lang="en-US" smtClean="0"/>
          </a:p>
        </p:txBody>
      </p:sp>
      <p:sp>
        <p:nvSpPr>
          <p:cNvPr id="25603" name="Slide Number Placeholder 3"/>
          <p:cNvSpPr>
            <a:spLocks noGrp="1"/>
          </p:cNvSpPr>
          <p:nvPr>
            <p:ph type="sldNum" sz="quarter" idx="5"/>
          </p:nvPr>
        </p:nvSpPr>
        <p:spPr>
          <a:noFill/>
        </p:spPr>
        <p:txBody>
          <a:bodyPr/>
          <a:lstStyle/>
          <a:p>
            <a:fld id="{27B373E4-B629-4F2D-8AF6-9D5024D04142}" type="slidenum">
              <a:rPr lang="en-US" smtClean="0">
                <a:cs typeface="Arial" charset="0"/>
              </a:rPr>
              <a:pPr/>
              <a:t>7</a:t>
            </a:fld>
            <a:endParaRPr lang="en-US" smtClean="0">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a:ln/>
        </p:spPr>
      </p:sp>
      <p:sp>
        <p:nvSpPr>
          <p:cNvPr id="27650" name="Notes Placeholder 2"/>
          <p:cNvSpPr>
            <a:spLocks noGrp="1"/>
          </p:cNvSpPr>
          <p:nvPr>
            <p:ph type="body" idx="1"/>
          </p:nvPr>
        </p:nvSpPr>
        <p:spPr>
          <a:noFill/>
          <a:ln/>
        </p:spPr>
        <p:txBody>
          <a:bodyPr/>
          <a:lstStyle/>
          <a:p>
            <a:r>
              <a:rPr lang="en-US" smtClean="0"/>
              <a:t>The fourth element of structure is span of control.  This concept looks at how many workers a manager can effectively direct towards organizational goals.  Wider span allows for more efficiency because you need fewer managers.  However, it can also limit the amount of time and direction a manager can give to their employees.  A narrow span can allow for more direction but can add layers of management, increase the complexity of the vertical communication and encourage overly tight supervision, limiting employee autonomy. </a:t>
            </a:r>
          </a:p>
          <a:p>
            <a:endParaRPr lang="en-US" smtClean="0"/>
          </a:p>
        </p:txBody>
      </p:sp>
      <p:sp>
        <p:nvSpPr>
          <p:cNvPr id="27651" name="Slide Number Placeholder 3"/>
          <p:cNvSpPr>
            <a:spLocks noGrp="1"/>
          </p:cNvSpPr>
          <p:nvPr>
            <p:ph type="sldNum" sz="quarter" idx="5"/>
          </p:nvPr>
        </p:nvSpPr>
        <p:spPr>
          <a:noFill/>
        </p:spPr>
        <p:txBody>
          <a:bodyPr/>
          <a:lstStyle/>
          <a:p>
            <a:fld id="{57B53708-05E1-445D-B5D8-F22F29A11E86}" type="slidenum">
              <a:rPr lang="en-US" smtClean="0">
                <a:cs typeface="Arial" charset="0"/>
              </a:rPr>
              <a:pPr/>
              <a:t>8</a:t>
            </a:fld>
            <a:endParaRPr lang="en-US" smtClean="0">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noTextEdit="1"/>
          </p:cNvSpPr>
          <p:nvPr>
            <p:ph type="sldImg"/>
          </p:nvPr>
        </p:nvSpPr>
        <p:spPr>
          <a:ln/>
        </p:spPr>
      </p:sp>
      <p:sp>
        <p:nvSpPr>
          <p:cNvPr id="30722" name="Notes Placeholder 2"/>
          <p:cNvSpPr>
            <a:spLocks noGrp="1"/>
          </p:cNvSpPr>
          <p:nvPr>
            <p:ph type="body" idx="1"/>
          </p:nvPr>
        </p:nvSpPr>
        <p:spPr>
          <a:noFill/>
          <a:ln/>
        </p:spPr>
        <p:txBody>
          <a:bodyPr/>
          <a:lstStyle/>
          <a:p>
            <a:r>
              <a:rPr lang="en-US" smtClean="0"/>
              <a:t>The graph on this slide depicts different spans of control.</a:t>
            </a:r>
          </a:p>
          <a:p>
            <a:endParaRPr lang="en-US" smtClean="0"/>
          </a:p>
        </p:txBody>
      </p:sp>
      <p:sp>
        <p:nvSpPr>
          <p:cNvPr id="30723" name="Slide Number Placeholder 3"/>
          <p:cNvSpPr>
            <a:spLocks noGrp="1"/>
          </p:cNvSpPr>
          <p:nvPr>
            <p:ph type="sldNum" sz="quarter" idx="5"/>
          </p:nvPr>
        </p:nvSpPr>
        <p:spPr>
          <a:noFill/>
        </p:spPr>
        <p:txBody>
          <a:bodyPr/>
          <a:lstStyle/>
          <a:p>
            <a:fld id="{E9636FBC-F70C-45AB-B66E-D239CEF93830}" type="slidenum">
              <a:rPr lang="en-US" smtClean="0">
                <a:cs typeface="Arial" charset="0"/>
              </a:rPr>
              <a:pPr/>
              <a:t>9</a:t>
            </a:fld>
            <a:endParaRPr lang="en-US" smtClean="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Rectangle 2"/>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4" name="Rectangle 3"/>
          <p:cNvSpPr/>
          <p:nvPr userDrawn="1"/>
        </p:nvSpPr>
        <p:spPr>
          <a:xfrm>
            <a:off x="-9525" y="6053138"/>
            <a:ext cx="2228850"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Rectangle 4"/>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Text Box 5"/>
          <p:cNvSpPr txBox="1">
            <a:spLocks noChangeArrowheads="1"/>
          </p:cNvSpPr>
          <p:nvPr userDrawn="1"/>
        </p:nvSpPr>
        <p:spPr bwMode="auto">
          <a:xfrm>
            <a:off x="2674938" y="6313488"/>
            <a:ext cx="4830762" cy="274637"/>
          </a:xfrm>
          <a:prstGeom prst="rect">
            <a:avLst/>
          </a:prstGeom>
          <a:noFill/>
          <a:ln w="9525">
            <a:noFill/>
            <a:miter lim="800000"/>
            <a:headEnd/>
            <a:tailEnd/>
          </a:ln>
          <a:effectLst/>
        </p:spPr>
        <p:txBody>
          <a:bodyPr wrap="none">
            <a:spAutoFit/>
          </a:bodyPr>
          <a:lstStyle/>
          <a:p>
            <a:pPr algn="ctr">
              <a:defRPr/>
            </a:pPr>
            <a:r>
              <a:rPr lang="en-US" sz="1200" dirty="0">
                <a:solidFill>
                  <a:srgbClr val="161616"/>
                </a:solidFill>
                <a:cs typeface="+mn-cs"/>
              </a:rPr>
              <a:t>Copyright ©2012 Pearson Education, Inc. Publishing as Prentice Hall</a:t>
            </a:r>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en-US" smtClean="0"/>
              <a:t>Click to edit Master title style</a:t>
            </a:r>
            <a:endParaRPr lang="en-US"/>
          </a:p>
        </p:txBody>
      </p:sp>
      <p:sp>
        <p:nvSpPr>
          <p:cNvPr id="7" name="Footer Placeholder 16"/>
          <p:cNvSpPr>
            <a:spLocks noGrp="1"/>
          </p:cNvSpPr>
          <p:nvPr>
            <p:ph type="ftr" sz="quarter" idx="10"/>
          </p:nvPr>
        </p:nvSpPr>
        <p:spPr>
          <a:xfrm>
            <a:off x="2085975" y="236538"/>
            <a:ext cx="5867400" cy="365125"/>
          </a:xfrm>
        </p:spPr>
        <p:txBody>
          <a:bodyPr/>
          <a:lstStyle>
            <a:lvl1pPr algn="r">
              <a:defRPr>
                <a:solidFill>
                  <a:schemeClr val="tx2"/>
                </a:solidFill>
              </a:defRPr>
            </a:lvl1pPr>
          </a:lstStyle>
          <a:p>
            <a:pPr>
              <a:defRPr/>
            </a:pPr>
            <a:endParaRPr lang="en-US"/>
          </a:p>
        </p:txBody>
      </p:sp>
      <p:sp>
        <p:nvSpPr>
          <p:cNvPr id="9" name="Slide Number Placeholder 28"/>
          <p:cNvSpPr>
            <a:spLocks noGrp="1"/>
          </p:cNvSpPr>
          <p:nvPr>
            <p:ph type="sldNum" sz="quarter" idx="11"/>
          </p:nvPr>
        </p:nvSpPr>
        <p:spPr>
          <a:xfrm>
            <a:off x="8001000" y="228600"/>
            <a:ext cx="838200" cy="381000"/>
          </a:xfrm>
        </p:spPr>
        <p:txBody>
          <a:bodyPr/>
          <a:lstStyle>
            <a:lvl1pPr>
              <a:defRPr>
                <a:solidFill>
                  <a:schemeClr val="tx2"/>
                </a:solidFill>
              </a:defRPr>
            </a:lvl1pPr>
          </a:lstStyle>
          <a:p>
            <a:pPr>
              <a:defRPr/>
            </a:pPr>
            <a:r>
              <a:rPr lang="en-US"/>
              <a:t>14-</a:t>
            </a:r>
            <a:fld id="{038C024A-C59F-43F6-ACB6-415B8A46CE5C}"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18CA7161-BC6F-41D7-82A8-C254971E7A3D}" type="datetimeFigureOut">
              <a:rPr lang="en-US"/>
              <a:pPr>
                <a:defRPr/>
              </a:pPr>
              <a:t>2/19/14</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r>
              <a:rPr lang="en-US"/>
              <a:t>14-</a:t>
            </a:r>
            <a:fld id="{CB435554-C802-477F-B0E1-651B57A35576}" type="slidenum">
              <a:rPr lang="en-US"/>
              <a:pPr>
                <a:defRPr/>
              </a:pPr>
              <a:t>‹#›</a:t>
            </a:fld>
            <a:endParaRPr lang="en-US"/>
          </a:p>
        </p:txBody>
      </p:sp>
    </p:spTree>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Vertical Title 1"/>
          <p:cNvSpPr>
            <a:spLocks noGrp="1"/>
          </p:cNvSpPr>
          <p:nvPr>
            <p:ph type="title" orient="vert"/>
          </p:nvPr>
        </p:nvSpPr>
        <p:spPr>
          <a:xfrm>
            <a:off x="6553200" y="609600"/>
            <a:ext cx="2057400" cy="5516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6553200" y="6248400"/>
            <a:ext cx="2209800" cy="365125"/>
          </a:xfrm>
        </p:spPr>
        <p:txBody>
          <a:bodyPr/>
          <a:lstStyle>
            <a:lvl1pPr>
              <a:defRPr/>
            </a:lvl1pPr>
          </a:lstStyle>
          <a:p>
            <a:pPr>
              <a:defRPr/>
            </a:pPr>
            <a:fld id="{4B5FBEA2-A113-41FD-9683-F8C4EB50B9D5}" type="datetimeFigureOut">
              <a:rPr lang="en-US"/>
              <a:pPr>
                <a:defRPr/>
              </a:pPr>
              <a:t>2/19/14</a:t>
            </a:fld>
            <a:endParaRPr lang="en-US" dirty="0"/>
          </a:p>
        </p:txBody>
      </p:sp>
      <p:sp>
        <p:nvSpPr>
          <p:cNvPr id="8" name="Footer Placeholder 4"/>
          <p:cNvSpPr>
            <a:spLocks noGrp="1"/>
          </p:cNvSpPr>
          <p:nvPr>
            <p:ph type="ftr" sz="quarter" idx="11"/>
          </p:nvPr>
        </p:nvSpPr>
        <p:spPr>
          <a:xfrm>
            <a:off x="457200" y="6248400"/>
            <a:ext cx="5573713" cy="365125"/>
          </a:xfrm>
        </p:spPr>
        <p:txBody>
          <a:bodyPr/>
          <a:lstStyle>
            <a:lvl1pPr>
              <a:defRPr/>
            </a:lvl1pPr>
          </a:lstStyle>
          <a:p>
            <a:pPr>
              <a:defRPr/>
            </a:pPr>
            <a:endParaRPr lang="en-US"/>
          </a:p>
        </p:txBody>
      </p:sp>
      <p:sp>
        <p:nvSpPr>
          <p:cNvPr id="9" name="Slide Number Placeholder 5"/>
          <p:cNvSpPr>
            <a:spLocks noGrp="1"/>
          </p:cNvSpPr>
          <p:nvPr>
            <p:ph type="sldNum" sz="quarter" idx="12"/>
          </p:nvPr>
        </p:nvSpPr>
        <p:spPr>
          <a:xfrm rot="5400000">
            <a:off x="5989638" y="144462"/>
            <a:ext cx="533400" cy="244475"/>
          </a:xfrm>
        </p:spPr>
        <p:txBody>
          <a:bodyPr/>
          <a:lstStyle>
            <a:lvl1pPr>
              <a:defRPr/>
            </a:lvl1pPr>
          </a:lstStyle>
          <a:p>
            <a:pPr>
              <a:defRPr/>
            </a:pPr>
            <a:r>
              <a:rPr lang="en-US"/>
              <a:t>14-</a:t>
            </a:r>
            <a:fld id="{465C1556-783D-4677-A18E-7BE59471EBAB}" type="slidenum">
              <a:rPr lang="en-US"/>
              <a:pPr>
                <a:defRPr/>
              </a:pPr>
              <a:t>‹#›</a:t>
            </a:fld>
            <a:endParaRPr lang="en-US"/>
          </a:p>
        </p:txBody>
      </p:sp>
    </p:spTree>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2" name="Rectangle 1"/>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 name="Rectangle 2"/>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4" name="Rectangle 3"/>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Text Box 5"/>
          <p:cNvSpPr txBox="1">
            <a:spLocks noChangeArrowheads="1"/>
          </p:cNvSpPr>
          <p:nvPr userDrawn="1"/>
        </p:nvSpPr>
        <p:spPr bwMode="auto">
          <a:xfrm>
            <a:off x="2825750" y="6161088"/>
            <a:ext cx="4873625" cy="457200"/>
          </a:xfrm>
          <a:prstGeom prst="rect">
            <a:avLst/>
          </a:prstGeom>
          <a:noFill/>
          <a:ln w="9525">
            <a:noFill/>
            <a:miter lim="800000"/>
            <a:headEnd/>
            <a:tailEnd/>
          </a:ln>
          <a:effectLst/>
        </p:spPr>
        <p:txBody>
          <a:bodyPr>
            <a:spAutoFit/>
          </a:bodyPr>
          <a:lstStyle/>
          <a:p>
            <a:pPr algn="ctr">
              <a:defRPr/>
            </a:pPr>
            <a:endParaRPr lang="en-US" sz="1200" dirty="0">
              <a:solidFill>
                <a:srgbClr val="161616"/>
              </a:solidFill>
              <a:cs typeface="+mn-cs"/>
            </a:endParaRPr>
          </a:p>
          <a:p>
            <a:pPr algn="ctr">
              <a:defRPr/>
            </a:pPr>
            <a:r>
              <a:rPr lang="en-US" sz="1200" dirty="0">
                <a:solidFill>
                  <a:srgbClr val="161616"/>
                </a:solidFill>
                <a:cs typeface="+mn-cs"/>
              </a:rPr>
              <a:t>Copyright ©2012 Pearson Education, Inc. Publishing as Prentice Hall</a:t>
            </a:r>
          </a:p>
        </p:txBody>
      </p:sp>
      <p:sp>
        <p:nvSpPr>
          <p:cNvPr id="6" name="Footer Placeholder 16"/>
          <p:cNvSpPr>
            <a:spLocks noGrp="1"/>
          </p:cNvSpPr>
          <p:nvPr>
            <p:ph type="ftr" sz="quarter" idx="10"/>
          </p:nvPr>
        </p:nvSpPr>
        <p:spPr>
          <a:xfrm>
            <a:off x="2085975" y="236538"/>
            <a:ext cx="5867400" cy="365125"/>
          </a:xfrm>
        </p:spPr>
        <p:txBody>
          <a:bodyPr/>
          <a:lstStyle>
            <a:lvl1pPr algn="r">
              <a:defRPr>
                <a:solidFill>
                  <a:schemeClr val="tx2"/>
                </a:solidFill>
              </a:defRPr>
            </a:lvl1pPr>
          </a:lstStyle>
          <a:p>
            <a:pPr>
              <a:defRPr/>
            </a:pPr>
            <a:endParaRPr lang="en-US"/>
          </a:p>
        </p:txBody>
      </p:sp>
      <p:sp>
        <p:nvSpPr>
          <p:cNvPr id="7" name="Slide Number Placeholder 28"/>
          <p:cNvSpPr>
            <a:spLocks noGrp="1"/>
          </p:cNvSpPr>
          <p:nvPr>
            <p:ph type="sldNum" sz="quarter" idx="11"/>
          </p:nvPr>
        </p:nvSpPr>
        <p:spPr>
          <a:xfrm>
            <a:off x="8001000" y="228600"/>
            <a:ext cx="838200" cy="381000"/>
          </a:xfrm>
        </p:spPr>
        <p:txBody>
          <a:bodyPr/>
          <a:lstStyle>
            <a:lvl1pPr>
              <a:defRPr>
                <a:solidFill>
                  <a:schemeClr val="tx2"/>
                </a:solidFill>
              </a:defRPr>
            </a:lvl1pPr>
          </a:lstStyle>
          <a:p>
            <a:pPr>
              <a:defRPr/>
            </a:pPr>
            <a:r>
              <a:rPr lang="en-US"/>
              <a:t>4-</a:t>
            </a:r>
            <a:fld id="{2FF74282-E221-4F37-BB1A-FDE81DB8D225}" type="slidenum">
              <a:rPr lang="en-US"/>
              <a:pPr>
                <a:defRPr/>
              </a:pPr>
              <a:t>‹#›</a:t>
            </a:fld>
            <a:endParaRPr lang="en-US"/>
          </a:p>
        </p:txBody>
      </p:sp>
    </p:spTree>
    <p:extLst>
      <p:ext uri="{BB962C8B-B14F-4D97-AF65-F5344CB8AC3E}">
        <p14:creationId xmlns:p14="http://schemas.microsoft.com/office/powerpoint/2010/main" val="10577366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lang="en-US" smtClean="0"/>
              <a:t>Click to edit Master title style</a:t>
            </a:r>
            <a:endParaRPr lang="en-US"/>
          </a:p>
        </p:txBody>
      </p:sp>
      <p:sp>
        <p:nvSpPr>
          <p:cNvPr id="8" name="Content Placeholder 7"/>
          <p:cNvSpPr>
            <a:spLocks noGrp="1"/>
          </p:cNvSpPr>
          <p:nvPr>
            <p:ph sz="quarter" idx="1"/>
          </p:nvPr>
        </p:nvSpPr>
        <p:spPr>
          <a:xfrm>
            <a:off x="612648" y="1600200"/>
            <a:ext cx="81534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566B3AC2-72A9-4D4A-9C5D-E53E0059EAF1}" type="datetimeFigureOut">
              <a:rPr lang="en-US"/>
              <a:pPr>
                <a:defRPr/>
              </a:pPr>
              <a:t>2/19/14</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r>
              <a:rPr lang="en-US"/>
              <a:t>14-</a:t>
            </a:r>
            <a:fld id="{5A9C3033-4DDC-413A-A4F4-05FDCFF0E26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Rectangle 4"/>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 name="Text Placeholder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smtClean="0"/>
              <a:t>Click to edit Master title style</a:t>
            </a:r>
            <a:endParaRPr lang="en-US"/>
          </a:p>
        </p:txBody>
      </p:sp>
      <p:sp>
        <p:nvSpPr>
          <p:cNvPr id="7" name="Date Placeholder 11"/>
          <p:cNvSpPr>
            <a:spLocks noGrp="1"/>
          </p:cNvSpPr>
          <p:nvPr>
            <p:ph type="dt" sz="half" idx="10"/>
          </p:nvPr>
        </p:nvSpPr>
        <p:spPr/>
        <p:txBody>
          <a:bodyPr/>
          <a:lstStyle>
            <a:lvl1pPr>
              <a:defRPr/>
            </a:lvl1pPr>
          </a:lstStyle>
          <a:p>
            <a:pPr>
              <a:defRPr/>
            </a:pPr>
            <a:fld id="{0640BD3D-4C1F-4CE1-BDB2-2FBB3B83CA0A}" type="datetimeFigureOut">
              <a:rPr lang="en-US"/>
              <a:pPr>
                <a:defRPr/>
              </a:pPr>
              <a:t>2/19/14</a:t>
            </a:fld>
            <a:endParaRPr lang="en-US"/>
          </a:p>
        </p:txBody>
      </p:sp>
      <p:sp>
        <p:nvSpPr>
          <p:cNvPr id="8" name="Slide Number Placeholder 12"/>
          <p:cNvSpPr>
            <a:spLocks noGrp="1"/>
          </p:cNvSpPr>
          <p:nvPr>
            <p:ph type="sldNum" sz="quarter" idx="11"/>
          </p:nvPr>
        </p:nvSpPr>
        <p:spPr>
          <a:xfrm>
            <a:off x="0" y="1752600"/>
            <a:ext cx="1295400" cy="701675"/>
          </a:xfrm>
        </p:spPr>
        <p:txBody>
          <a:bodyPr>
            <a:noAutofit/>
          </a:bodyPr>
          <a:lstStyle>
            <a:lvl1pPr>
              <a:defRPr sz="2400">
                <a:solidFill>
                  <a:srgbClr val="FFFFFF"/>
                </a:solidFill>
              </a:defRPr>
            </a:lvl1pPr>
          </a:lstStyle>
          <a:p>
            <a:pPr>
              <a:defRPr/>
            </a:pPr>
            <a:r>
              <a:rPr lang="en-US"/>
              <a:t>14-</a:t>
            </a:r>
            <a:fld id="{6C408813-D13C-4967-8831-D90B3B901C6E}" type="slidenum">
              <a:rPr lang="en-US"/>
              <a:pPr>
                <a:defRPr/>
              </a:pPr>
              <a:t>‹#›</a:t>
            </a:fld>
            <a:endParaRPr lang="en-US"/>
          </a:p>
        </p:txBody>
      </p:sp>
      <p:sp>
        <p:nvSpPr>
          <p:cNvPr id="9" name="Footer Placeholder 13"/>
          <p:cNvSpPr>
            <a:spLocks noGrp="1"/>
          </p:cNvSpPr>
          <p:nvPr>
            <p:ph type="ftr" sz="quarter" idx="12"/>
          </p:nvPr>
        </p:nvSpPr>
        <p:spPr/>
        <p:txBody>
          <a:bodyPr/>
          <a:lstStyle>
            <a:lvl1pPr>
              <a:defRPr/>
            </a:lvl1pPr>
          </a:lstStyle>
          <a:p>
            <a:pPr>
              <a:defRPr/>
            </a:pP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609600"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844901"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7"/>
          <p:cNvSpPr>
            <a:spLocks noGrp="1"/>
          </p:cNvSpPr>
          <p:nvPr>
            <p:ph type="dt" sz="half" idx="10"/>
          </p:nvPr>
        </p:nvSpPr>
        <p:spPr/>
        <p:txBody>
          <a:bodyPr rtlCol="0"/>
          <a:lstStyle>
            <a:lvl1pPr>
              <a:defRPr/>
            </a:lvl1pPr>
          </a:lstStyle>
          <a:p>
            <a:pPr>
              <a:defRPr/>
            </a:pPr>
            <a:fld id="{8FC2B499-D402-4BDC-BA03-061CA1503627}" type="datetimeFigureOut">
              <a:rPr lang="en-US"/>
              <a:pPr>
                <a:defRPr/>
              </a:pPr>
              <a:t>2/19/14</a:t>
            </a:fld>
            <a:endParaRPr lang="en-US"/>
          </a:p>
        </p:txBody>
      </p:sp>
      <p:sp>
        <p:nvSpPr>
          <p:cNvPr id="6" name="Slide Number Placeholder 9"/>
          <p:cNvSpPr>
            <a:spLocks noGrp="1"/>
          </p:cNvSpPr>
          <p:nvPr>
            <p:ph type="sldNum" sz="quarter" idx="11"/>
          </p:nvPr>
        </p:nvSpPr>
        <p:spPr/>
        <p:txBody>
          <a:bodyPr rtlCol="0"/>
          <a:lstStyle>
            <a:lvl1pPr>
              <a:defRPr/>
            </a:lvl1pPr>
          </a:lstStyle>
          <a:p>
            <a:pPr>
              <a:defRPr/>
            </a:pPr>
            <a:r>
              <a:rPr lang="en-US"/>
              <a:t>14-</a:t>
            </a:r>
            <a:fld id="{F9FD54C4-B341-4077-9CF3-D9F263626D52}" type="slidenum">
              <a:rPr lang="en-US"/>
              <a:pPr>
                <a:defRPr/>
              </a:pPr>
              <a:t>‹#›</a:t>
            </a:fld>
            <a:endParaRPr lang="en-US"/>
          </a:p>
        </p:txBody>
      </p:sp>
      <p:sp>
        <p:nvSpPr>
          <p:cNvPr id="7" name="Footer Placeholder 11"/>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609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800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7" name="Date Placeholder 9"/>
          <p:cNvSpPr>
            <a:spLocks noGrp="1"/>
          </p:cNvSpPr>
          <p:nvPr>
            <p:ph type="dt" sz="half" idx="10"/>
          </p:nvPr>
        </p:nvSpPr>
        <p:spPr/>
        <p:txBody>
          <a:bodyPr rtlCol="0"/>
          <a:lstStyle>
            <a:lvl1pPr>
              <a:defRPr/>
            </a:lvl1pPr>
          </a:lstStyle>
          <a:p>
            <a:pPr>
              <a:defRPr/>
            </a:pPr>
            <a:fld id="{2346C1C0-2014-4365-B81F-77187C4E79AC}" type="datetimeFigureOut">
              <a:rPr lang="en-US"/>
              <a:pPr>
                <a:defRPr/>
              </a:pPr>
              <a:t>2/19/14</a:t>
            </a:fld>
            <a:endParaRPr lang="en-US"/>
          </a:p>
        </p:txBody>
      </p:sp>
      <p:sp>
        <p:nvSpPr>
          <p:cNvPr id="8" name="Slide Number Placeholder 11"/>
          <p:cNvSpPr>
            <a:spLocks noGrp="1"/>
          </p:cNvSpPr>
          <p:nvPr>
            <p:ph type="sldNum" sz="quarter" idx="11"/>
          </p:nvPr>
        </p:nvSpPr>
        <p:spPr/>
        <p:txBody>
          <a:bodyPr rtlCol="0"/>
          <a:lstStyle>
            <a:lvl1pPr>
              <a:defRPr/>
            </a:lvl1pPr>
          </a:lstStyle>
          <a:p>
            <a:pPr>
              <a:defRPr/>
            </a:pPr>
            <a:r>
              <a:rPr lang="en-US"/>
              <a:t>14-</a:t>
            </a:r>
            <a:fld id="{CA9D78B9-F999-4801-87D7-A604DCDDAB04}" type="slidenum">
              <a:rPr lang="en-US"/>
              <a:pPr>
                <a:defRPr/>
              </a:pPr>
              <a:t>‹#›</a:t>
            </a:fld>
            <a:endParaRPr lang="en-US"/>
          </a:p>
        </p:txBody>
      </p:sp>
      <p:sp>
        <p:nvSpPr>
          <p:cNvPr id="9" name="Footer Placeholder 13"/>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12D4EF0C-3949-4CB8-A803-B2B8664B32C2}" type="datetimeFigureOut">
              <a:rPr lang="en-US"/>
              <a:pPr>
                <a:defRPr/>
              </a:pPr>
              <a:t>2/19/14</a:t>
            </a:fld>
            <a:endParaRPr lang="en-US" dirty="0"/>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r>
              <a:rPr lang="en-US"/>
              <a:t>14-</a:t>
            </a:r>
            <a:fld id="{76AE06E4-C4F8-48FC-ACCF-312BDD20D71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59A83EA0-1F71-4BE6-A77D-617CB0E3D6C6}" type="datetimeFigureOut">
              <a:rPr lang="en-US"/>
              <a:pPr>
                <a:defRPr/>
              </a:pPr>
              <a:t>2/19/14</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pPr>
              <a:defRPr/>
            </a:pPr>
            <a:r>
              <a:rPr lang="en-US"/>
              <a:t>14-</a:t>
            </a:r>
            <a:fld id="{D60662B9-BDCB-493E-9ED7-F65F7B6F450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lstStyle>
            <a:lvl1pPr algn="l">
              <a:buNone/>
              <a:defRPr sz="4400" b="0"/>
            </a:lvl1pPr>
          </a:lstStyle>
          <a:p>
            <a:r>
              <a:rPr lang="en-US" smtClean="0"/>
              <a:t>Click to edit Master title style</a:t>
            </a:r>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24AA150B-84A6-4396-BA83-E1C8D6AD06B2}" type="datetimeFigureOut">
              <a:rPr lang="en-US"/>
              <a:pPr>
                <a:defRPr/>
              </a:pPr>
              <a:t>2/19/14</a:t>
            </a:fld>
            <a:endParaRPr lang="en-US" dirty="0"/>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r>
              <a:rPr lang="en-US"/>
              <a:t>14-</a:t>
            </a:r>
            <a:fld id="{88576401-3E7A-4A65-83EE-F88BCFD677CF}"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Rectangle 6"/>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Rectangle 7"/>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2" name="Titl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11"/>
          <p:cNvSpPr>
            <a:spLocks noGrp="1"/>
          </p:cNvSpPr>
          <p:nvPr>
            <p:ph type="dt" sz="half" idx="10"/>
          </p:nvPr>
        </p:nvSpPr>
        <p:spPr>
          <a:xfrm>
            <a:off x="6248400" y="6248400"/>
            <a:ext cx="2667000" cy="365125"/>
          </a:xfrm>
        </p:spPr>
        <p:txBody>
          <a:bodyPr rtlCol="0"/>
          <a:lstStyle>
            <a:lvl1pPr>
              <a:defRPr/>
            </a:lvl1pPr>
          </a:lstStyle>
          <a:p>
            <a:pPr>
              <a:defRPr/>
            </a:pPr>
            <a:fld id="{391002CC-2C56-4A5B-84E3-59A9D209C720}" type="datetimeFigureOut">
              <a:rPr lang="en-US"/>
              <a:pPr>
                <a:defRPr/>
              </a:pPr>
              <a:t>2/19/14</a:t>
            </a:fld>
            <a:endParaRPr lang="en-US"/>
          </a:p>
        </p:txBody>
      </p:sp>
      <p:sp>
        <p:nvSpPr>
          <p:cNvPr id="10" name="Slide Number Placeholder 12"/>
          <p:cNvSpPr>
            <a:spLocks noGrp="1"/>
          </p:cNvSpPr>
          <p:nvPr>
            <p:ph type="sldNum" sz="quarter" idx="11"/>
          </p:nvPr>
        </p:nvSpPr>
        <p:spPr>
          <a:xfrm>
            <a:off x="0" y="4667250"/>
            <a:ext cx="1447800" cy="663575"/>
          </a:xfrm>
        </p:spPr>
        <p:txBody>
          <a:bodyPr rtlCol="0"/>
          <a:lstStyle>
            <a:lvl1pPr>
              <a:defRPr sz="2800"/>
            </a:lvl1pPr>
          </a:lstStyle>
          <a:p>
            <a:pPr>
              <a:defRPr/>
            </a:pPr>
            <a:r>
              <a:rPr lang="en-US"/>
              <a:t>14-</a:t>
            </a:r>
            <a:fld id="{C606B5C7-52B6-41E8-B412-78C1BB21AA97}" type="slidenum">
              <a:rPr lang="en-US"/>
              <a:pPr>
                <a:defRPr/>
              </a:pPr>
              <a:t>‹#›</a:t>
            </a:fld>
            <a:endParaRPr lang="en-US"/>
          </a:p>
        </p:txBody>
      </p:sp>
      <p:sp>
        <p:nvSpPr>
          <p:cNvPr id="11" name="Footer Placeholder 13"/>
          <p:cNvSpPr>
            <a:spLocks noGrp="1"/>
          </p:cNvSpPr>
          <p:nvPr>
            <p:ph type="ftr" sz="quarter" idx="12"/>
          </p:nvPr>
        </p:nvSpPr>
        <p:spPr>
          <a:xfrm>
            <a:off x="1600200" y="6248400"/>
            <a:ext cx="4572000" cy="365125"/>
          </a:xfrm>
        </p:spPr>
        <p:txBody>
          <a:bodyPr rtlCol="0"/>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9698" name="Title Placeholder 21"/>
          <p:cNvSpPr>
            <a:spLocks noGrp="1"/>
          </p:cNvSpPr>
          <p:nvPr>
            <p:ph type="title"/>
          </p:nvPr>
        </p:nvSpPr>
        <p:spPr bwMode="auto">
          <a:xfrm>
            <a:off x="609600" y="228600"/>
            <a:ext cx="8153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9699" name="Text Placeholder 12"/>
          <p:cNvSpPr>
            <a:spLocks noGrp="1"/>
          </p:cNvSpPr>
          <p:nvPr>
            <p:ph type="body" idx="1"/>
          </p:nvPr>
        </p:nvSpPr>
        <p:spPr bwMode="auto">
          <a:xfrm>
            <a:off x="612775" y="1600200"/>
            <a:ext cx="8153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latin typeface="Arial" charset="0"/>
                <a:cs typeface="+mn-cs"/>
              </a:defRPr>
            </a:lvl1pPr>
          </a:lstStyle>
          <a:p>
            <a:pPr>
              <a:defRPr/>
            </a:pPr>
            <a:fld id="{044F9ABF-2DBA-445E-9497-21C720A6D654}" type="datetimeFigureOut">
              <a:rPr lang="en-US"/>
              <a:pPr>
                <a:defRPr/>
              </a:pPr>
              <a:t>2/19/14</a:t>
            </a:fld>
            <a:endParaRPr lang="en-US" dirty="0"/>
          </a:p>
        </p:txBody>
      </p:sp>
      <p:sp>
        <p:nvSpPr>
          <p:cNvPr id="3" name="Footer Placeholder 2"/>
          <p:cNvSpPr>
            <a:spLocks noGrp="1"/>
          </p:cNvSpPr>
          <p:nvPr>
            <p:ph type="ftr" sz="quarter" idx="3"/>
          </p:nvPr>
        </p:nvSpPr>
        <p:spPr>
          <a:xfrm>
            <a:off x="609600" y="6248400"/>
            <a:ext cx="5421313" cy="365125"/>
          </a:xfrm>
          <a:prstGeom prst="rect">
            <a:avLst/>
          </a:prstGeom>
        </p:spPr>
        <p:txBody>
          <a:bodyPr vert="horz" anchor="ctr"/>
          <a:lstStyle>
            <a:lvl1pPr algn="r" eaLnBrk="1" latinLnBrk="0" hangingPunct="1">
              <a:defRPr kumimoji="0" sz="1400">
                <a:solidFill>
                  <a:schemeClr val="tx2"/>
                </a:solidFill>
                <a:latin typeface="Arial" charset="0"/>
                <a:cs typeface="+mn-cs"/>
              </a:defRPr>
            </a:lvl1pPr>
          </a:lstStyle>
          <a:p>
            <a:pPr>
              <a:defRPr/>
            </a:pPr>
            <a:endParaRPr lang="en-US"/>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Rectangle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9" name="Rectangle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3" name="Slide Number Placeholder 22"/>
          <p:cNvSpPr>
            <a:spLocks noGrp="1"/>
          </p:cNvSpPr>
          <p:nvPr>
            <p:ph type="sldNum" sz="quarter" idx="4"/>
          </p:nvPr>
        </p:nvSpPr>
        <p:spPr>
          <a:xfrm>
            <a:off x="0" y="1271588"/>
            <a:ext cx="533400" cy="244475"/>
          </a:xfrm>
          <a:prstGeom prst="rect">
            <a:avLst/>
          </a:prstGeom>
        </p:spPr>
        <p:txBody>
          <a:bodyPr vert="horz" anchor="ctr" anchorCtr="0">
            <a:normAutofit/>
          </a:bodyPr>
          <a:lstStyle>
            <a:lvl1pPr algn="ctr" eaLnBrk="1" latinLnBrk="0" hangingPunct="1">
              <a:defRPr kumimoji="0" sz="1400" b="1">
                <a:solidFill>
                  <a:srgbClr val="FFFFFF"/>
                </a:solidFill>
                <a:latin typeface="Arial" charset="0"/>
                <a:cs typeface="+mn-cs"/>
              </a:defRPr>
            </a:lvl1pPr>
          </a:lstStyle>
          <a:p>
            <a:pPr>
              <a:defRPr/>
            </a:pPr>
            <a:r>
              <a:rPr lang="en-US"/>
              <a:t>14-</a:t>
            </a:r>
            <a:fld id="{EDD0C8FD-A5E5-4295-9413-3BD71C678B21}" type="slidenum">
              <a:rPr lang="en-US"/>
              <a:pPr>
                <a:defRPr/>
              </a:pPr>
              <a:t>‹#›</a:t>
            </a:fld>
            <a:endParaRPr lang="en-US"/>
          </a:p>
        </p:txBody>
      </p:sp>
      <p:sp>
        <p:nvSpPr>
          <p:cNvPr id="10" name="Text Box 6"/>
          <p:cNvSpPr txBox="1">
            <a:spLocks noChangeArrowheads="1"/>
          </p:cNvSpPr>
          <p:nvPr userDrawn="1"/>
        </p:nvSpPr>
        <p:spPr bwMode="auto">
          <a:xfrm>
            <a:off x="398463" y="6237288"/>
            <a:ext cx="4830762" cy="274637"/>
          </a:xfrm>
          <a:prstGeom prst="rect">
            <a:avLst/>
          </a:prstGeom>
          <a:noFill/>
          <a:ln w="9525">
            <a:noFill/>
            <a:miter lim="800000"/>
            <a:headEnd/>
            <a:tailEnd/>
          </a:ln>
          <a:effectLst/>
        </p:spPr>
        <p:txBody>
          <a:bodyPr wrap="none">
            <a:spAutoFit/>
          </a:bodyPr>
          <a:lstStyle/>
          <a:p>
            <a:pPr algn="ctr">
              <a:defRPr/>
            </a:pPr>
            <a:r>
              <a:rPr lang="en-US" sz="1200" dirty="0">
                <a:solidFill>
                  <a:srgbClr val="161616"/>
                </a:solidFill>
                <a:cs typeface="+mn-cs"/>
              </a:rPr>
              <a:t>Copyright ©2012 Pearson Education, Inc. Publishing as Prentice Hall</a:t>
            </a:r>
          </a:p>
        </p:txBody>
      </p:sp>
    </p:spTree>
  </p:cSld>
  <p:clrMap bg1="lt1" tx1="dk1" bg2="lt2" tx2="dk2" accent1="accent1" accent2="accent2" accent3="accent3" accent4="accent4" accent5="accent5" accent6="accent6" hlink="hlink" folHlink="folHlink"/>
  <p:sldLayoutIdLst>
    <p:sldLayoutId id="2147483703" r:id="rId1"/>
    <p:sldLayoutId id="2147483702" r:id="rId2"/>
    <p:sldLayoutId id="2147483704" r:id="rId3"/>
    <p:sldLayoutId id="2147483705" r:id="rId4"/>
    <p:sldLayoutId id="2147483706" r:id="rId5"/>
    <p:sldLayoutId id="2147483701" r:id="rId6"/>
    <p:sldLayoutId id="2147483707" r:id="rId7"/>
    <p:sldLayoutId id="2147483700" r:id="rId8"/>
    <p:sldLayoutId id="2147483708" r:id="rId9"/>
    <p:sldLayoutId id="2147483699" r:id="rId10"/>
    <p:sldLayoutId id="2147483709" r:id="rId11"/>
    <p:sldLayoutId id="2147483710" r:id="rId12"/>
  </p:sldLayoutIdLst>
  <p:hf hdr="0" ftr="0" dt="0"/>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pitchFamily="34" charset="0"/>
        </a:defRPr>
      </a:lvl2pPr>
      <a:lvl3pPr algn="l" rtl="0" eaLnBrk="0" fontAlgn="base" hangingPunct="0">
        <a:spcBef>
          <a:spcPct val="0"/>
        </a:spcBef>
        <a:spcAft>
          <a:spcPct val="0"/>
        </a:spcAft>
        <a:defRPr sz="4400">
          <a:solidFill>
            <a:schemeClr val="tx2"/>
          </a:solidFill>
          <a:latin typeface="Tw Cen MT" pitchFamily="34" charset="0"/>
        </a:defRPr>
      </a:lvl3pPr>
      <a:lvl4pPr algn="l" rtl="0" eaLnBrk="0" fontAlgn="base" hangingPunct="0">
        <a:spcBef>
          <a:spcPct val="0"/>
        </a:spcBef>
        <a:spcAft>
          <a:spcPct val="0"/>
        </a:spcAft>
        <a:defRPr sz="4400">
          <a:solidFill>
            <a:schemeClr val="tx2"/>
          </a:solidFill>
          <a:latin typeface="Tw Cen MT" pitchFamily="34" charset="0"/>
        </a:defRPr>
      </a:lvl4pPr>
      <a:lvl5pPr algn="l" rtl="0" eaLnBrk="0" fontAlgn="base" hangingPunct="0">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A04DA3"/>
        </a:buClr>
        <a:buSzPct val="75000"/>
        <a:buFont typeface="Wingdings"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C4652D"/>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9.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11.wmf"/><Relationship Id="rId4" Type="http://schemas.openxmlformats.org/officeDocument/2006/relationships/image" Target="../media/image12.jpeg"/><Relationship Id="rId5" Type="http://schemas.openxmlformats.org/officeDocument/2006/relationships/image" Target="../media/image13.jpeg"/><Relationship Id="rId6" Type="http://schemas.openxmlformats.org/officeDocument/2006/relationships/image" Target="../media/image14.jpeg"/><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4" Type="http://schemas.openxmlformats.org/officeDocument/2006/relationships/oleObject" Target="../embeddings/oleObject2.bin"/><Relationship Id="rId5" Type="http://schemas.openxmlformats.org/officeDocument/2006/relationships/image" Target="../media/image16.png"/><Relationship Id="rId1" Type="http://schemas.openxmlformats.org/officeDocument/2006/relationships/vmlDrawing" Target="../drawings/vmlDrawing2.vml"/><Relationship Id="rId2"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1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8.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9.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0.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5"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oleObject" Target="../embeddings/oleObject1.bin"/><Relationship Id="rId5" Type="http://schemas.openxmlformats.org/officeDocument/2006/relationships/image" Target="../media/image8.png"/><Relationship Id="rId1" Type="http://schemas.openxmlformats.org/officeDocument/2006/relationships/vmlDrawing" Target="../drawings/vmlDrawing1.vml"/><Relationship Id="rId2"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9" name="Rectangle 3"/>
          <p:cNvSpPr>
            <a:spLocks noGrp="1" noChangeArrowheads="1"/>
          </p:cNvSpPr>
          <p:nvPr>
            <p:ph type="subTitle" idx="4294967295"/>
          </p:nvPr>
        </p:nvSpPr>
        <p:spPr>
          <a:xfrm>
            <a:off x="169863" y="620713"/>
            <a:ext cx="8763000" cy="1604962"/>
          </a:xfrm>
          <a:prstGeom prst="rect">
            <a:avLst/>
          </a:prstGeom>
        </p:spPr>
        <p:txBody>
          <a:bodyPr/>
          <a:lstStyle/>
          <a:p>
            <a:pPr algn="ctr" eaLnBrk="1" hangingPunct="1">
              <a:buFont typeface="Wingdings" pitchFamily="2" charset="2"/>
              <a:buNone/>
              <a:defRPr/>
            </a:pPr>
            <a:r>
              <a:rPr lang="en-US" sz="3200" b="1" dirty="0" smtClean="0">
                <a:solidFill>
                  <a:schemeClr val="accent2">
                    <a:lumMod val="75000"/>
                  </a:schemeClr>
                </a:solidFill>
              </a:rPr>
              <a:t>Organizational Behavior</a:t>
            </a:r>
          </a:p>
          <a:p>
            <a:pPr algn="ctr" eaLnBrk="1" hangingPunct="1">
              <a:buFont typeface="Wingdings" pitchFamily="2" charset="2"/>
              <a:buNone/>
              <a:defRPr/>
            </a:pPr>
            <a:r>
              <a:rPr lang="en-US" sz="3200" b="1" smtClean="0">
                <a:solidFill>
                  <a:schemeClr val="accent2">
                    <a:lumMod val="75000"/>
                  </a:schemeClr>
                </a:solidFill>
              </a:rPr>
              <a:t>BUS-542</a:t>
            </a:r>
            <a:endParaRPr lang="en-US" sz="3200" b="1" dirty="0" smtClean="0">
              <a:solidFill>
                <a:schemeClr val="accent2">
                  <a:lumMod val="75000"/>
                </a:schemeClr>
              </a:solidFill>
            </a:endParaRPr>
          </a:p>
          <a:p>
            <a:pPr algn="ctr" eaLnBrk="1" hangingPunct="1">
              <a:buFont typeface="Wingdings" pitchFamily="2" charset="2"/>
              <a:buNone/>
              <a:defRPr/>
            </a:pPr>
            <a:endParaRPr lang="en-US" sz="3200" b="1" dirty="0" smtClean="0">
              <a:solidFill>
                <a:schemeClr val="accent2">
                  <a:lumMod val="75000"/>
                </a:schemeClr>
              </a:solidFill>
            </a:endParaRPr>
          </a:p>
          <a:p>
            <a:pPr algn="ctr" eaLnBrk="1" hangingPunct="1">
              <a:buFont typeface="Wingdings" pitchFamily="2" charset="2"/>
              <a:buNone/>
              <a:defRPr/>
            </a:pPr>
            <a:r>
              <a:rPr lang="en-US" sz="3200" b="1" dirty="0" smtClean="0">
                <a:solidFill>
                  <a:schemeClr val="accent2">
                    <a:lumMod val="75000"/>
                  </a:schemeClr>
                </a:solidFill>
              </a:rPr>
              <a:t>Instructor: Erlan Bakiev, Ph.D.</a:t>
            </a:r>
          </a:p>
        </p:txBody>
      </p:sp>
      <p:sp>
        <p:nvSpPr>
          <p:cNvPr id="15363" name="Rectangle 6"/>
          <p:cNvSpPr>
            <a:spLocks noGrp="1" noChangeArrowheads="1"/>
          </p:cNvSpPr>
          <p:nvPr>
            <p:ph type="sldNum" sz="quarter" idx="10"/>
          </p:nvPr>
        </p:nvSpPr>
        <p:spPr bwMode="auto">
          <a:xfrm>
            <a:off x="8001000" y="228600"/>
            <a:ext cx="838200" cy="381000"/>
          </a:xfrm>
          <a:noFill/>
          <a:ln>
            <a:miter lim="800000"/>
            <a:headEnd/>
            <a:tailEnd/>
          </a:ln>
        </p:spPr>
        <p:txBody>
          <a:bodyPr wrap="square" lIns="91440" tIns="45720" rIns="91440" bIns="45720" numCol="1" compatLnSpc="1">
            <a:prstTxWarp prst="textNoShape">
              <a:avLst/>
            </a:prstTxWarp>
          </a:bodyPr>
          <a:lstStyle/>
          <a:p>
            <a:r>
              <a:rPr lang="en-US" smtClean="0">
                <a:solidFill>
                  <a:schemeClr val="accent1"/>
                </a:solidFill>
                <a:cs typeface="Arial" charset="0"/>
              </a:rPr>
              <a:t>1-</a:t>
            </a:r>
            <a:fld id="{D42E1726-0D6C-40C8-B2CB-5E051B875353}" type="slidenum">
              <a:rPr lang="en-US" smtClean="0">
                <a:solidFill>
                  <a:schemeClr val="accent1"/>
                </a:solidFill>
                <a:cs typeface="Arial" charset="0"/>
              </a:rPr>
              <a:pPr/>
              <a:t>1</a:t>
            </a:fld>
            <a:endParaRPr lang="en-US" smtClean="0">
              <a:solidFill>
                <a:schemeClr val="accent1"/>
              </a:solidFill>
              <a:cs typeface="Arial" charset="0"/>
            </a:endParaRPr>
          </a:p>
        </p:txBody>
      </p:sp>
      <p:sp>
        <p:nvSpPr>
          <p:cNvPr id="15364" name="Rectangle 6"/>
          <p:cNvSpPr txBox="1">
            <a:spLocks noGrp="1" noChangeArrowheads="1"/>
          </p:cNvSpPr>
          <p:nvPr/>
        </p:nvSpPr>
        <p:spPr bwMode="auto">
          <a:xfrm>
            <a:off x="6934200" y="6245225"/>
            <a:ext cx="2133600" cy="476250"/>
          </a:xfrm>
          <a:prstGeom prst="rect">
            <a:avLst/>
          </a:prstGeom>
          <a:noFill/>
          <a:ln w="9525">
            <a:noFill/>
            <a:miter lim="800000"/>
            <a:headEnd/>
            <a:tailEnd/>
          </a:ln>
        </p:spPr>
        <p:txBody>
          <a:bodyPr/>
          <a:lstStyle/>
          <a:p>
            <a:pPr algn="r"/>
            <a:endParaRPr lang="en-US" sz="1400">
              <a:solidFill>
                <a:srgbClr val="161616"/>
              </a:solidFill>
              <a:latin typeface="Tahoma" pitchFamily="34" charset="0"/>
              <a:cs typeface="Tahoma" pitchFamily="34" charset="0"/>
            </a:endParaRPr>
          </a:p>
        </p:txBody>
      </p:sp>
      <p:sp>
        <p:nvSpPr>
          <p:cNvPr id="2054" name="Line 6"/>
          <p:cNvSpPr>
            <a:spLocks noChangeShapeType="1"/>
          </p:cNvSpPr>
          <p:nvPr/>
        </p:nvSpPr>
        <p:spPr bwMode="auto">
          <a:xfrm>
            <a:off x="457200" y="3124200"/>
            <a:ext cx="8305800" cy="0"/>
          </a:xfrm>
          <a:prstGeom prst="line">
            <a:avLst/>
          </a:prstGeom>
          <a:noFill/>
          <a:ln w="38100">
            <a:solidFill>
              <a:schemeClr val="accent4">
                <a:lumMod val="10000"/>
              </a:schemeClr>
            </a:solidFill>
            <a:round/>
            <a:headEnd/>
            <a:tailEnd/>
          </a:ln>
          <a:effectLst/>
        </p:spPr>
        <p:txBody>
          <a:bodyPr wrap="none" anchor="ctr"/>
          <a:lstStyle/>
          <a:p>
            <a:pPr algn="ctr">
              <a:defRPr/>
            </a:pPr>
            <a:endParaRPr lang="en-US">
              <a:cs typeface="+mn-cs"/>
            </a:endParaRPr>
          </a:p>
        </p:txBody>
      </p:sp>
    </p:spTree>
    <p:extLst>
      <p:ext uri="{BB962C8B-B14F-4D97-AF65-F5344CB8AC3E}">
        <p14:creationId xmlns:p14="http://schemas.microsoft.com/office/powerpoint/2010/main" val="1886568301"/>
      </p:ext>
    </p:extLst>
  </p:cSld>
  <p:clrMapOvr>
    <a:masterClrMapping/>
  </p:clrMapOvr>
  <p:transition xmlns:p14="http://schemas.microsoft.com/office/powerpoint/2010/main">
    <p:random/>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3" name="Rectangle 8"/>
          <p:cNvSpPr>
            <a:spLocks noGrp="1" noChangeArrowheads="1"/>
          </p:cNvSpPr>
          <p:nvPr>
            <p:ph type="title"/>
          </p:nvPr>
        </p:nvSpPr>
        <p:spPr>
          <a:xfrm>
            <a:off x="612775" y="228600"/>
            <a:ext cx="8153400" cy="990600"/>
          </a:xfrm>
        </p:spPr>
        <p:txBody>
          <a:bodyPr>
            <a:normAutofit fontScale="90000"/>
          </a:bodyPr>
          <a:lstStyle/>
          <a:p>
            <a:pPr eaLnBrk="1" fontAlgn="auto" hangingPunct="1">
              <a:spcAft>
                <a:spcPts val="0"/>
              </a:spcAft>
              <a:defRPr/>
            </a:pPr>
            <a:r>
              <a:rPr lang="en-US" sz="3600" b="1" dirty="0" smtClean="0"/>
              <a:t>Element 5: Centralization and Decentralization</a:t>
            </a:r>
          </a:p>
        </p:txBody>
      </p:sp>
      <p:sp>
        <p:nvSpPr>
          <p:cNvPr id="10242" name="Rectangle 6"/>
          <p:cNvSpPr>
            <a:spLocks noGrp="1" noChangeArrowheads="1"/>
          </p:cNvSpPr>
          <p:nvPr>
            <p:ph type="sldNum" sz="quarter" idx="12"/>
          </p:nvPr>
        </p:nvSpPr>
        <p:spPr/>
        <p:txBody>
          <a:bodyPr>
            <a:normAutofit fontScale="70000" lnSpcReduction="20000"/>
          </a:bodyPr>
          <a:lstStyle/>
          <a:p>
            <a:pPr>
              <a:defRPr/>
            </a:pPr>
            <a:r>
              <a:rPr lang="en-US"/>
              <a:t>14-</a:t>
            </a:r>
            <a:fld id="{8D845DC3-64B1-4357-A812-27397931FB43}" type="slidenum">
              <a:rPr lang="en-US"/>
              <a:pPr>
                <a:defRPr/>
              </a:pPr>
              <a:t>10</a:t>
            </a:fld>
            <a:endParaRPr lang="en-US"/>
          </a:p>
        </p:txBody>
      </p:sp>
      <p:sp>
        <p:nvSpPr>
          <p:cNvPr id="10244" name="Rectangle 9"/>
          <p:cNvSpPr>
            <a:spLocks noGrp="1" noChangeArrowheads="1"/>
          </p:cNvSpPr>
          <p:nvPr>
            <p:ph sz="quarter" idx="1"/>
          </p:nvPr>
        </p:nvSpPr>
        <p:spPr>
          <a:xfrm>
            <a:off x="398463" y="1676400"/>
            <a:ext cx="8347075" cy="4419600"/>
          </a:xfrm>
        </p:spPr>
        <p:txBody>
          <a:bodyPr>
            <a:normAutofit/>
          </a:bodyPr>
          <a:lstStyle/>
          <a:p>
            <a:pPr marL="0" indent="0" algn="ctr" eaLnBrk="1" fontAlgn="auto" hangingPunct="1">
              <a:spcAft>
                <a:spcPts val="1200"/>
              </a:spcAft>
              <a:buFontTx/>
              <a:buNone/>
              <a:defRPr/>
            </a:pPr>
            <a:r>
              <a:rPr lang="en-US" b="1" dirty="0" smtClean="0">
                <a:solidFill>
                  <a:schemeClr val="accent2">
                    <a:lumMod val="50000"/>
                  </a:schemeClr>
                </a:solidFill>
              </a:rPr>
              <a:t>Centralization</a:t>
            </a:r>
            <a:r>
              <a:rPr lang="en-US" dirty="0" smtClean="0">
                <a:solidFill>
                  <a:schemeClr val="accent2">
                    <a:lumMod val="50000"/>
                  </a:schemeClr>
                </a:solidFill>
              </a:rPr>
              <a:t> - degree to which decision making is concentrated at a single point in the organization </a:t>
            </a:r>
          </a:p>
          <a:p>
            <a:pPr marL="640080" lvl="1" indent="-274320" eaLnBrk="1" fontAlgn="auto" hangingPunct="1">
              <a:spcAft>
                <a:spcPts val="0"/>
              </a:spcAft>
              <a:buFont typeface="Wingdings 2"/>
              <a:buChar char=""/>
              <a:defRPr/>
            </a:pPr>
            <a:r>
              <a:rPr lang="en-US" sz="2400" dirty="0" smtClean="0">
                <a:solidFill>
                  <a:schemeClr val="accent2">
                    <a:lumMod val="50000"/>
                  </a:schemeClr>
                </a:solidFill>
              </a:rPr>
              <a:t>Only includes formal authority: positional rights</a:t>
            </a:r>
          </a:p>
          <a:p>
            <a:pPr marL="640080" lvl="1" indent="-274320" eaLnBrk="1" fontAlgn="auto" hangingPunct="1">
              <a:spcAft>
                <a:spcPts val="0"/>
              </a:spcAft>
              <a:buFont typeface="Wingdings 2"/>
              <a:buChar char=""/>
              <a:defRPr/>
            </a:pPr>
            <a:r>
              <a:rPr lang="en-US" sz="2400" dirty="0" smtClean="0">
                <a:solidFill>
                  <a:schemeClr val="accent2">
                    <a:lumMod val="50000"/>
                  </a:schemeClr>
                </a:solidFill>
              </a:rPr>
              <a:t>Highly centralized when top managers make all the decisions</a:t>
            </a:r>
          </a:p>
          <a:p>
            <a:pPr marL="640080" lvl="1" indent="-274320" eaLnBrk="1" fontAlgn="auto" hangingPunct="1">
              <a:spcAft>
                <a:spcPts val="0"/>
              </a:spcAft>
              <a:buFont typeface="Wingdings 2"/>
              <a:buChar char=""/>
              <a:defRPr/>
            </a:pPr>
            <a:r>
              <a:rPr lang="en-US" sz="2400" dirty="0" smtClean="0">
                <a:solidFill>
                  <a:schemeClr val="accent2">
                    <a:lumMod val="50000"/>
                  </a:schemeClr>
                </a:solidFill>
              </a:rPr>
              <a:t>Decentralized when front line employees and supervisors make decisions</a:t>
            </a:r>
          </a:p>
          <a:p>
            <a:pPr marL="640080" lvl="1" indent="-274320" eaLnBrk="1" fontAlgn="auto" hangingPunct="1">
              <a:spcAft>
                <a:spcPts val="0"/>
              </a:spcAft>
              <a:buFont typeface="Wingdings 2"/>
              <a:buChar char=""/>
              <a:defRPr/>
            </a:pPr>
            <a:r>
              <a:rPr lang="en-US" sz="2400" dirty="0" smtClean="0">
                <a:solidFill>
                  <a:schemeClr val="accent2">
                    <a:lumMod val="50000"/>
                  </a:schemeClr>
                </a:solidFill>
              </a:rPr>
              <a:t>Trend is toward increased decentralization</a:t>
            </a:r>
          </a:p>
        </p:txBody>
      </p:sp>
      <p:sp>
        <p:nvSpPr>
          <p:cNvPr id="31748" name="Slide Number Placeholder 5"/>
          <p:cNvSpPr txBox="1">
            <a:spLocks noGrp="1"/>
          </p:cNvSpPr>
          <p:nvPr/>
        </p:nvSpPr>
        <p:spPr bwMode="auto">
          <a:xfrm>
            <a:off x="7145338" y="6248400"/>
            <a:ext cx="1905000" cy="457200"/>
          </a:xfrm>
          <a:prstGeom prst="rect">
            <a:avLst/>
          </a:prstGeom>
          <a:noFill/>
          <a:ln w="9525">
            <a:noFill/>
            <a:miter lim="800000"/>
            <a:headEnd/>
            <a:tailEnd/>
          </a:ln>
        </p:spPr>
        <p:txBody>
          <a:bodyPr/>
          <a:lstStyle/>
          <a:p>
            <a:pPr algn="r"/>
            <a:endParaRPr lang="en-US" sz="1400">
              <a:solidFill>
                <a:srgbClr val="161616"/>
              </a:solidFill>
              <a:latin typeface="Tahoma" pitchFamily="34" charset="0"/>
              <a:cs typeface="Tahoma" pitchFamily="34" charset="0"/>
            </a:endParaRPr>
          </a:p>
        </p:txBody>
      </p:sp>
    </p:spTree>
  </p:cSld>
  <p:clrMapOvr>
    <a:masterClrMapping/>
  </p:clrMapOvr>
  <p:transition xmlns:p14="http://schemas.microsoft.com/office/powerpoint/2010/main">
    <p:random/>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3" name="Rectangle 8"/>
          <p:cNvSpPr>
            <a:spLocks noGrp="1" noChangeArrowheads="1"/>
          </p:cNvSpPr>
          <p:nvPr>
            <p:ph type="title"/>
          </p:nvPr>
        </p:nvSpPr>
        <p:spPr>
          <a:xfrm>
            <a:off x="612775" y="228600"/>
            <a:ext cx="8153400" cy="990600"/>
          </a:xfrm>
        </p:spPr>
        <p:txBody>
          <a:bodyPr/>
          <a:lstStyle/>
          <a:p>
            <a:pPr eaLnBrk="1" hangingPunct="1"/>
            <a:r>
              <a:rPr lang="en-US" smtClean="0"/>
              <a:t>Element 6: Formalization</a:t>
            </a:r>
          </a:p>
        </p:txBody>
      </p:sp>
      <p:sp>
        <p:nvSpPr>
          <p:cNvPr id="11266" name="Rectangle 6"/>
          <p:cNvSpPr>
            <a:spLocks noGrp="1" noChangeArrowheads="1"/>
          </p:cNvSpPr>
          <p:nvPr>
            <p:ph type="sldNum" sz="quarter" idx="12"/>
          </p:nvPr>
        </p:nvSpPr>
        <p:spPr/>
        <p:txBody>
          <a:bodyPr>
            <a:normAutofit fontScale="77500" lnSpcReduction="20000"/>
          </a:bodyPr>
          <a:lstStyle/>
          <a:p>
            <a:pPr>
              <a:defRPr/>
            </a:pPr>
            <a:r>
              <a:rPr lang="en-US"/>
              <a:t>14-</a:t>
            </a:r>
            <a:fld id="{2DAF8FA7-3E50-4F38-8BFE-6BDA27F404F2}" type="slidenum">
              <a:rPr lang="en-US"/>
              <a:pPr>
                <a:defRPr/>
              </a:pPr>
              <a:t>11</a:t>
            </a:fld>
            <a:endParaRPr lang="en-US"/>
          </a:p>
        </p:txBody>
      </p:sp>
      <p:sp>
        <p:nvSpPr>
          <p:cNvPr id="11268" name="Rectangle 9"/>
          <p:cNvSpPr>
            <a:spLocks noGrp="1" noChangeArrowheads="1"/>
          </p:cNvSpPr>
          <p:nvPr>
            <p:ph sz="quarter" idx="1"/>
          </p:nvPr>
        </p:nvSpPr>
        <p:spPr>
          <a:xfrm>
            <a:off x="685800" y="1676400"/>
            <a:ext cx="4325938" cy="4495800"/>
          </a:xfrm>
        </p:spPr>
        <p:txBody>
          <a:bodyPr>
            <a:normAutofit/>
          </a:bodyPr>
          <a:lstStyle/>
          <a:p>
            <a:pPr marL="0" indent="0" algn="ctr" eaLnBrk="1" fontAlgn="auto" hangingPunct="1">
              <a:spcAft>
                <a:spcPts val="1800"/>
              </a:spcAft>
              <a:buFontTx/>
              <a:buNone/>
              <a:defRPr/>
            </a:pPr>
            <a:r>
              <a:rPr lang="en-US" dirty="0" smtClean="0">
                <a:solidFill>
                  <a:schemeClr val="accent1">
                    <a:lumMod val="50000"/>
                  </a:schemeClr>
                </a:solidFill>
              </a:rPr>
              <a:t>Degree to which jobs within the organization are standardized </a:t>
            </a:r>
          </a:p>
          <a:p>
            <a:pPr marL="640080" lvl="1" indent="-274320" eaLnBrk="1" fontAlgn="auto" hangingPunct="1">
              <a:spcAft>
                <a:spcPts val="1200"/>
              </a:spcAft>
              <a:buFont typeface="Wingdings 2"/>
              <a:buChar char=""/>
              <a:defRPr/>
            </a:pPr>
            <a:r>
              <a:rPr lang="en-US" sz="2400" dirty="0" smtClean="0">
                <a:solidFill>
                  <a:schemeClr val="accent1">
                    <a:lumMod val="50000"/>
                  </a:schemeClr>
                </a:solidFill>
              </a:rPr>
              <a:t>Formal = minimum discretion over what is to be done, when it is done, and how</a:t>
            </a:r>
          </a:p>
          <a:p>
            <a:pPr marL="640080" lvl="1" indent="-274320" eaLnBrk="1" fontAlgn="auto" hangingPunct="1">
              <a:spcAft>
                <a:spcPts val="1200"/>
              </a:spcAft>
              <a:buFont typeface="Wingdings 2"/>
              <a:buChar char=""/>
              <a:defRPr/>
            </a:pPr>
            <a:r>
              <a:rPr lang="en-US" sz="2400" dirty="0" smtClean="0">
                <a:solidFill>
                  <a:schemeClr val="accent1">
                    <a:lumMod val="50000"/>
                  </a:schemeClr>
                </a:solidFill>
              </a:rPr>
              <a:t>Informal = freedom to act is necessary</a:t>
            </a:r>
          </a:p>
        </p:txBody>
      </p:sp>
      <p:sp>
        <p:nvSpPr>
          <p:cNvPr id="33796" name="Slide Number Placeholder 5"/>
          <p:cNvSpPr txBox="1">
            <a:spLocks noGrp="1"/>
          </p:cNvSpPr>
          <p:nvPr/>
        </p:nvSpPr>
        <p:spPr bwMode="auto">
          <a:xfrm>
            <a:off x="7145338" y="6248400"/>
            <a:ext cx="1905000" cy="457200"/>
          </a:xfrm>
          <a:prstGeom prst="rect">
            <a:avLst/>
          </a:prstGeom>
          <a:noFill/>
          <a:ln w="9525">
            <a:noFill/>
            <a:miter lim="800000"/>
            <a:headEnd/>
            <a:tailEnd/>
          </a:ln>
        </p:spPr>
        <p:txBody>
          <a:bodyPr/>
          <a:lstStyle/>
          <a:p>
            <a:pPr algn="r"/>
            <a:endParaRPr lang="en-US" sz="1400">
              <a:solidFill>
                <a:srgbClr val="161616"/>
              </a:solidFill>
              <a:latin typeface="Tahoma" pitchFamily="34" charset="0"/>
              <a:cs typeface="Tahoma" pitchFamily="34" charset="0"/>
            </a:endParaRPr>
          </a:p>
        </p:txBody>
      </p:sp>
      <p:pic>
        <p:nvPicPr>
          <p:cNvPr id="22538" name="Picture 10" descr="MPj04004280000[1]"/>
          <p:cNvPicPr>
            <a:picLocks noChangeAspect="1" noChangeArrowheads="1"/>
          </p:cNvPicPr>
          <p:nvPr/>
        </p:nvPicPr>
        <p:blipFill>
          <a:blip r:embed="rId3"/>
          <a:srcRect l="16432" r="14188"/>
          <a:stretch>
            <a:fillRect/>
          </a:stretch>
        </p:blipFill>
        <p:spPr bwMode="auto">
          <a:xfrm>
            <a:off x="5486400" y="1752600"/>
            <a:ext cx="2895600" cy="4173538"/>
          </a:xfrm>
          <a:prstGeom prst="rect">
            <a:avLst/>
          </a:prstGeom>
          <a:noFill/>
          <a:ln w="15875">
            <a:solidFill>
              <a:schemeClr val="accent4">
                <a:lumMod val="10000"/>
              </a:schemeClr>
            </a:solidFill>
          </a:ln>
          <a:effectLst>
            <a:outerShdw blurRad="50800" dist="76200" dir="8100000" algn="tr" rotWithShape="0">
              <a:prstClr val="black">
                <a:alpha val="40000"/>
              </a:prstClr>
            </a:outerShdw>
          </a:effectLst>
        </p:spPr>
      </p:pic>
    </p:spTree>
  </p:cSld>
  <p:clrMapOvr>
    <a:masterClrMapping/>
  </p:clrMapOvr>
  <p:transition xmlns:p14="http://schemas.microsoft.com/office/powerpoint/2010/main">
    <p:random/>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1" name="Rectangle 5"/>
          <p:cNvSpPr>
            <a:spLocks noGrp="1" noChangeArrowheads="1"/>
          </p:cNvSpPr>
          <p:nvPr>
            <p:ph type="title"/>
          </p:nvPr>
        </p:nvSpPr>
        <p:spPr>
          <a:xfrm>
            <a:off x="152400" y="228600"/>
            <a:ext cx="8763000" cy="1143000"/>
          </a:xfrm>
        </p:spPr>
        <p:txBody>
          <a:bodyPr/>
          <a:lstStyle/>
          <a:p>
            <a:pPr eaLnBrk="1" hangingPunct="1"/>
            <a:r>
              <a:rPr lang="en-US" smtClean="0"/>
              <a:t>Common Organizational Designs</a:t>
            </a:r>
          </a:p>
        </p:txBody>
      </p:sp>
      <p:sp>
        <p:nvSpPr>
          <p:cNvPr id="12290" name="Rectangle 6"/>
          <p:cNvSpPr>
            <a:spLocks noGrp="1" noChangeArrowheads="1"/>
          </p:cNvSpPr>
          <p:nvPr>
            <p:ph type="sldNum" sz="quarter" idx="12"/>
          </p:nvPr>
        </p:nvSpPr>
        <p:spPr/>
        <p:txBody>
          <a:bodyPr>
            <a:normAutofit fontScale="70000" lnSpcReduction="20000"/>
          </a:bodyPr>
          <a:lstStyle/>
          <a:p>
            <a:pPr>
              <a:defRPr/>
            </a:pPr>
            <a:r>
              <a:rPr lang="en-US"/>
              <a:t>14-</a:t>
            </a:r>
            <a:fld id="{A55E6586-EB61-4E28-A202-634A9A7F0174}" type="slidenum">
              <a:rPr lang="en-US"/>
              <a:pPr>
                <a:defRPr/>
              </a:pPr>
              <a:t>12</a:t>
            </a:fld>
            <a:endParaRPr lang="en-US"/>
          </a:p>
        </p:txBody>
      </p:sp>
      <p:sp>
        <p:nvSpPr>
          <p:cNvPr id="12292" name="Rectangle 6"/>
          <p:cNvSpPr>
            <a:spLocks noGrp="1" noChangeArrowheads="1"/>
          </p:cNvSpPr>
          <p:nvPr>
            <p:ph sz="quarter" idx="1"/>
          </p:nvPr>
        </p:nvSpPr>
        <p:spPr>
          <a:xfrm>
            <a:off x="5029200" y="2590800"/>
            <a:ext cx="3868738" cy="2286000"/>
          </a:xfrm>
        </p:spPr>
        <p:txBody>
          <a:bodyPr>
            <a:normAutofit/>
          </a:bodyPr>
          <a:lstStyle/>
          <a:p>
            <a:pPr marL="320040" indent="-320040" eaLnBrk="1" fontAlgn="auto" hangingPunct="1">
              <a:spcAft>
                <a:spcPts val="0"/>
              </a:spcAft>
              <a:buFont typeface="Wingdings"/>
              <a:buChar char=""/>
              <a:defRPr/>
            </a:pPr>
            <a:r>
              <a:rPr lang="en-US" dirty="0" smtClean="0">
                <a:solidFill>
                  <a:schemeClr val="accent1">
                    <a:lumMod val="50000"/>
                  </a:schemeClr>
                </a:solidFill>
              </a:rPr>
              <a:t>Simple structure</a:t>
            </a:r>
          </a:p>
          <a:p>
            <a:pPr marL="320040" indent="-320040" eaLnBrk="1" fontAlgn="auto" hangingPunct="1">
              <a:spcAft>
                <a:spcPts val="0"/>
              </a:spcAft>
              <a:buFont typeface="Wingdings"/>
              <a:buChar char=""/>
              <a:defRPr/>
            </a:pPr>
            <a:r>
              <a:rPr lang="en-US" dirty="0" smtClean="0">
                <a:solidFill>
                  <a:schemeClr val="accent1">
                    <a:lumMod val="50000"/>
                  </a:schemeClr>
                </a:solidFill>
              </a:rPr>
              <a:t>Bureaucracy</a:t>
            </a:r>
          </a:p>
          <a:p>
            <a:pPr marL="320040" indent="-320040" eaLnBrk="1" fontAlgn="auto" hangingPunct="1">
              <a:spcAft>
                <a:spcPts val="0"/>
              </a:spcAft>
              <a:buFont typeface="Wingdings"/>
              <a:buChar char=""/>
              <a:defRPr/>
            </a:pPr>
            <a:r>
              <a:rPr lang="en-US" dirty="0" smtClean="0">
                <a:solidFill>
                  <a:schemeClr val="accent1">
                    <a:lumMod val="50000"/>
                  </a:schemeClr>
                </a:solidFill>
              </a:rPr>
              <a:t>Matrix structure </a:t>
            </a:r>
          </a:p>
        </p:txBody>
      </p:sp>
      <p:pic>
        <p:nvPicPr>
          <p:cNvPr id="23566" name="Picture 14" descr="C:\Users\Bob Stretch\AppData\Local\Microsoft\Windows\Temporary Internet Files\Content.IE5\IXMKAPG7\MPj03993090000[1].jpg"/>
          <p:cNvPicPr>
            <a:picLocks noChangeAspect="1" noChangeArrowheads="1"/>
          </p:cNvPicPr>
          <p:nvPr/>
        </p:nvPicPr>
        <p:blipFill>
          <a:blip r:embed="rId3"/>
          <a:srcRect l="12329" r="15069"/>
          <a:stretch>
            <a:fillRect/>
          </a:stretch>
        </p:blipFill>
        <p:spPr bwMode="auto">
          <a:xfrm>
            <a:off x="685800" y="1981200"/>
            <a:ext cx="4038600" cy="3846513"/>
          </a:xfrm>
          <a:prstGeom prst="rect">
            <a:avLst/>
          </a:prstGeom>
          <a:noFill/>
          <a:ln w="15875">
            <a:solidFill>
              <a:schemeClr val="accent4">
                <a:lumMod val="10000"/>
              </a:schemeClr>
            </a:solidFill>
          </a:ln>
          <a:effectLst>
            <a:outerShdw blurRad="50800" dist="76200" dir="8100000" algn="tr" rotWithShape="0">
              <a:prstClr val="black">
                <a:alpha val="40000"/>
              </a:prstClr>
            </a:outerShdw>
          </a:effectLst>
        </p:spPr>
      </p:pic>
    </p:spTree>
  </p:cSld>
  <p:clrMapOvr>
    <a:masterClrMapping/>
  </p:clrMapOvr>
  <p:transition xmlns:p14="http://schemas.microsoft.com/office/powerpoint/2010/main">
    <p:random/>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89" name="Rectangle 4"/>
          <p:cNvSpPr>
            <a:spLocks noGrp="1" noChangeArrowheads="1"/>
          </p:cNvSpPr>
          <p:nvPr>
            <p:ph type="title"/>
          </p:nvPr>
        </p:nvSpPr>
        <p:spPr>
          <a:xfrm>
            <a:off x="612775" y="228600"/>
            <a:ext cx="8153400" cy="990600"/>
          </a:xfrm>
        </p:spPr>
        <p:txBody>
          <a:bodyPr/>
          <a:lstStyle/>
          <a:p>
            <a:pPr eaLnBrk="1" hangingPunct="1"/>
            <a:r>
              <a:rPr lang="en-US" smtClean="0"/>
              <a:t>Simple Structure</a:t>
            </a:r>
          </a:p>
        </p:txBody>
      </p:sp>
      <p:sp>
        <p:nvSpPr>
          <p:cNvPr id="13314" name="Rectangle 6"/>
          <p:cNvSpPr>
            <a:spLocks noGrp="1" noChangeArrowheads="1"/>
          </p:cNvSpPr>
          <p:nvPr>
            <p:ph type="sldNum" sz="quarter" idx="12"/>
          </p:nvPr>
        </p:nvSpPr>
        <p:spPr/>
        <p:txBody>
          <a:bodyPr>
            <a:normAutofit fontScale="70000" lnSpcReduction="20000"/>
          </a:bodyPr>
          <a:lstStyle/>
          <a:p>
            <a:pPr>
              <a:defRPr/>
            </a:pPr>
            <a:r>
              <a:rPr lang="en-US"/>
              <a:t>14-</a:t>
            </a:r>
            <a:fld id="{1FF6911B-9218-46C3-9D90-8347665875C6}" type="slidenum">
              <a:rPr lang="en-US"/>
              <a:pPr>
                <a:defRPr/>
              </a:pPr>
              <a:t>13</a:t>
            </a:fld>
            <a:endParaRPr lang="en-US"/>
          </a:p>
        </p:txBody>
      </p:sp>
      <p:sp>
        <p:nvSpPr>
          <p:cNvPr id="13316" name="Rectangle 5"/>
          <p:cNvSpPr>
            <a:spLocks noGrp="1" noChangeArrowheads="1"/>
          </p:cNvSpPr>
          <p:nvPr>
            <p:ph sz="quarter" idx="1"/>
          </p:nvPr>
        </p:nvSpPr>
        <p:spPr>
          <a:xfrm>
            <a:off x="1081088" y="2517775"/>
            <a:ext cx="7678737" cy="3886200"/>
          </a:xfrm>
        </p:spPr>
        <p:txBody>
          <a:bodyPr>
            <a:normAutofit/>
          </a:bodyPr>
          <a:lstStyle/>
          <a:p>
            <a:pPr marL="320040" indent="-320040" eaLnBrk="1" fontAlgn="auto" hangingPunct="1">
              <a:spcAft>
                <a:spcPts val="0"/>
              </a:spcAft>
              <a:buFont typeface="Wingdings"/>
              <a:buChar char=""/>
              <a:defRPr/>
            </a:pPr>
            <a:r>
              <a:rPr lang="en-US" dirty="0" smtClean="0">
                <a:solidFill>
                  <a:schemeClr val="accent1">
                    <a:lumMod val="50000"/>
                  </a:schemeClr>
                </a:solidFill>
              </a:rPr>
              <a:t>Low degree of departmentalization</a:t>
            </a:r>
          </a:p>
          <a:p>
            <a:pPr marL="320040" indent="-320040" eaLnBrk="1" fontAlgn="auto" hangingPunct="1">
              <a:spcAft>
                <a:spcPts val="0"/>
              </a:spcAft>
              <a:buFont typeface="Wingdings"/>
              <a:buChar char=""/>
              <a:defRPr/>
            </a:pPr>
            <a:r>
              <a:rPr lang="en-US" dirty="0" smtClean="0">
                <a:solidFill>
                  <a:schemeClr val="accent1">
                    <a:lumMod val="50000"/>
                  </a:schemeClr>
                </a:solidFill>
              </a:rPr>
              <a:t>Wide spans of control</a:t>
            </a:r>
          </a:p>
          <a:p>
            <a:pPr marL="320040" indent="-320040" eaLnBrk="1" fontAlgn="auto" hangingPunct="1">
              <a:spcAft>
                <a:spcPts val="0"/>
              </a:spcAft>
              <a:buFont typeface="Wingdings"/>
              <a:buChar char=""/>
              <a:defRPr/>
            </a:pPr>
            <a:r>
              <a:rPr lang="en-US" dirty="0" smtClean="0">
                <a:solidFill>
                  <a:schemeClr val="accent1">
                    <a:lumMod val="50000"/>
                  </a:schemeClr>
                </a:solidFill>
              </a:rPr>
              <a:t>Authority centralized in a single person</a:t>
            </a:r>
          </a:p>
          <a:p>
            <a:pPr marL="320040" indent="-320040" eaLnBrk="1" fontAlgn="auto" hangingPunct="1">
              <a:spcAft>
                <a:spcPts val="0"/>
              </a:spcAft>
              <a:buFont typeface="Wingdings"/>
              <a:buChar char=""/>
              <a:defRPr/>
            </a:pPr>
            <a:r>
              <a:rPr lang="en-US" dirty="0" smtClean="0">
                <a:solidFill>
                  <a:schemeClr val="accent1">
                    <a:lumMod val="50000"/>
                  </a:schemeClr>
                </a:solidFill>
              </a:rPr>
              <a:t>Little formalization</a:t>
            </a:r>
          </a:p>
          <a:p>
            <a:pPr marL="320040" indent="-320040" eaLnBrk="1" fontAlgn="auto" hangingPunct="1">
              <a:spcAft>
                <a:spcPts val="0"/>
              </a:spcAft>
              <a:buFont typeface="Wingdings"/>
              <a:buChar char=""/>
              <a:defRPr/>
            </a:pPr>
            <a:r>
              <a:rPr lang="en-US" dirty="0" smtClean="0">
                <a:solidFill>
                  <a:schemeClr val="accent1">
                    <a:lumMod val="50000"/>
                  </a:schemeClr>
                </a:solidFill>
              </a:rPr>
              <a:t>Difficult to maintain in anything other than small organizations  </a:t>
            </a:r>
          </a:p>
        </p:txBody>
      </p:sp>
      <p:graphicFrame>
        <p:nvGraphicFramePr>
          <p:cNvPr id="7" name="Diagram 6"/>
          <p:cNvGraphicFramePr/>
          <p:nvPr/>
        </p:nvGraphicFramePr>
        <p:xfrm>
          <a:off x="1460305" y="1455730"/>
          <a:ext cx="6096000" cy="1193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xmlns:p14="http://schemas.microsoft.com/office/powerpoint/2010/main">
    <p:random/>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7" name="Rectangle 8"/>
          <p:cNvSpPr>
            <a:spLocks noGrp="1" noChangeArrowheads="1"/>
          </p:cNvSpPr>
          <p:nvPr>
            <p:ph type="title"/>
          </p:nvPr>
        </p:nvSpPr>
        <p:spPr>
          <a:xfrm>
            <a:off x="612775" y="228600"/>
            <a:ext cx="8153400" cy="990600"/>
          </a:xfrm>
        </p:spPr>
        <p:txBody>
          <a:bodyPr/>
          <a:lstStyle/>
          <a:p>
            <a:pPr eaLnBrk="1" hangingPunct="1"/>
            <a:r>
              <a:rPr lang="en-US" smtClean="0"/>
              <a:t>Bureaucracy</a:t>
            </a:r>
          </a:p>
        </p:txBody>
      </p:sp>
      <p:sp>
        <p:nvSpPr>
          <p:cNvPr id="14338" name="Rectangle 6"/>
          <p:cNvSpPr>
            <a:spLocks noGrp="1" noChangeArrowheads="1"/>
          </p:cNvSpPr>
          <p:nvPr>
            <p:ph type="sldNum" sz="quarter" idx="12"/>
          </p:nvPr>
        </p:nvSpPr>
        <p:spPr/>
        <p:txBody>
          <a:bodyPr>
            <a:normAutofit fontScale="70000" lnSpcReduction="20000"/>
          </a:bodyPr>
          <a:lstStyle/>
          <a:p>
            <a:pPr>
              <a:defRPr/>
            </a:pPr>
            <a:r>
              <a:rPr lang="en-US"/>
              <a:t>14-</a:t>
            </a:r>
            <a:fld id="{919387D9-3403-4592-B240-E690D56BC44C}" type="slidenum">
              <a:rPr lang="en-US"/>
              <a:pPr>
                <a:defRPr/>
              </a:pPr>
              <a:t>14</a:t>
            </a:fld>
            <a:endParaRPr lang="en-US"/>
          </a:p>
        </p:txBody>
      </p:sp>
      <p:sp>
        <p:nvSpPr>
          <p:cNvPr id="14340" name="Rectangle 9"/>
          <p:cNvSpPr>
            <a:spLocks noGrp="1" noChangeArrowheads="1"/>
          </p:cNvSpPr>
          <p:nvPr>
            <p:ph sz="quarter" idx="1"/>
          </p:nvPr>
        </p:nvSpPr>
        <p:spPr>
          <a:xfrm>
            <a:off x="398463" y="1447800"/>
            <a:ext cx="7983537" cy="4800600"/>
          </a:xfrm>
        </p:spPr>
        <p:txBody>
          <a:bodyPr>
            <a:normAutofit/>
          </a:bodyPr>
          <a:lstStyle/>
          <a:p>
            <a:pPr marL="320040" indent="-320040" eaLnBrk="1" fontAlgn="auto" hangingPunct="1">
              <a:spcAft>
                <a:spcPts val="2400"/>
              </a:spcAft>
              <a:buFont typeface="Wingdings"/>
              <a:buChar char=""/>
              <a:defRPr/>
            </a:pPr>
            <a:r>
              <a:rPr lang="en-US" dirty="0" smtClean="0">
                <a:solidFill>
                  <a:schemeClr val="accent1">
                    <a:lumMod val="50000"/>
                  </a:schemeClr>
                </a:solidFill>
              </a:rPr>
              <a:t>Highly routine operating tasks achieved through specialization</a:t>
            </a:r>
          </a:p>
          <a:p>
            <a:pPr marL="640080" lvl="1" indent="-274320" eaLnBrk="1" fontAlgn="auto" hangingPunct="1">
              <a:spcAft>
                <a:spcPts val="1200"/>
              </a:spcAft>
              <a:buFont typeface="Wingdings 2"/>
              <a:buChar char=""/>
              <a:defRPr/>
            </a:pPr>
            <a:r>
              <a:rPr lang="en-US" sz="2400" dirty="0" smtClean="0">
                <a:solidFill>
                  <a:schemeClr val="accent1">
                    <a:lumMod val="50000"/>
                  </a:schemeClr>
                </a:solidFill>
              </a:rPr>
              <a:t>Formal rules and regulations</a:t>
            </a:r>
          </a:p>
          <a:p>
            <a:pPr marL="640080" lvl="1" indent="-274320" eaLnBrk="1" fontAlgn="auto" hangingPunct="1">
              <a:spcAft>
                <a:spcPts val="1200"/>
              </a:spcAft>
              <a:buFont typeface="Wingdings 2"/>
              <a:buChar char=""/>
              <a:defRPr/>
            </a:pPr>
            <a:r>
              <a:rPr lang="en-US" sz="2400" dirty="0" smtClean="0">
                <a:solidFill>
                  <a:schemeClr val="accent1">
                    <a:lumMod val="50000"/>
                  </a:schemeClr>
                </a:solidFill>
                <a:cs typeface="Times New Roman" pitchFamily="18" charset="0"/>
              </a:rPr>
              <a:t>Centralized authority</a:t>
            </a:r>
          </a:p>
          <a:p>
            <a:pPr marL="640080" lvl="1" indent="-274320" eaLnBrk="1" fontAlgn="auto" hangingPunct="1">
              <a:spcAft>
                <a:spcPts val="1200"/>
              </a:spcAft>
              <a:buFont typeface="Wingdings 2"/>
              <a:buChar char=""/>
              <a:defRPr/>
            </a:pPr>
            <a:r>
              <a:rPr lang="en-US" sz="2400" dirty="0" smtClean="0">
                <a:solidFill>
                  <a:schemeClr val="accent1">
                    <a:lumMod val="50000"/>
                  </a:schemeClr>
                </a:solidFill>
                <a:cs typeface="Times New Roman" pitchFamily="18" charset="0"/>
              </a:rPr>
              <a:t>Narrow spans of control</a:t>
            </a:r>
          </a:p>
          <a:p>
            <a:pPr marL="640080" lvl="1" indent="-274320" eaLnBrk="1" fontAlgn="auto" hangingPunct="1">
              <a:spcAft>
                <a:spcPts val="1200"/>
              </a:spcAft>
              <a:buFont typeface="Wingdings 2"/>
              <a:buChar char=""/>
              <a:defRPr/>
            </a:pPr>
            <a:r>
              <a:rPr lang="en-US" sz="2400" dirty="0" smtClean="0">
                <a:solidFill>
                  <a:schemeClr val="accent1">
                    <a:lumMod val="50000"/>
                  </a:schemeClr>
                </a:solidFill>
              </a:rPr>
              <a:t>Tasks grouped by functional departments</a:t>
            </a:r>
          </a:p>
          <a:p>
            <a:pPr marL="640080" lvl="1" indent="-274320" eaLnBrk="1" fontAlgn="auto" hangingPunct="1">
              <a:spcAft>
                <a:spcPts val="1200"/>
              </a:spcAft>
              <a:buFont typeface="Wingdings 2"/>
              <a:buChar char=""/>
              <a:defRPr/>
            </a:pPr>
            <a:r>
              <a:rPr lang="en-US" sz="2400" dirty="0" smtClean="0">
                <a:solidFill>
                  <a:schemeClr val="accent1">
                    <a:lumMod val="50000"/>
                  </a:schemeClr>
                </a:solidFill>
                <a:cs typeface="Times New Roman" pitchFamily="18" charset="0"/>
              </a:rPr>
              <a:t>Decision making follows the chain of command</a:t>
            </a:r>
          </a:p>
        </p:txBody>
      </p:sp>
      <p:graphicFrame>
        <p:nvGraphicFramePr>
          <p:cNvPr id="7" name="Diagram 6"/>
          <p:cNvGraphicFramePr/>
          <p:nvPr/>
        </p:nvGraphicFramePr>
        <p:xfrm>
          <a:off x="6089900" y="1986995"/>
          <a:ext cx="2743200" cy="3886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xmlns:p14="http://schemas.microsoft.com/office/powerpoint/2010/main">
    <p:random/>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a:xfrm>
            <a:off x="612775" y="228600"/>
            <a:ext cx="8153400" cy="990600"/>
          </a:xfrm>
        </p:spPr>
        <p:txBody>
          <a:bodyPr/>
          <a:lstStyle/>
          <a:p>
            <a:pPr eaLnBrk="1" hangingPunct="1"/>
            <a:r>
              <a:rPr lang="en-US" smtClean="0"/>
              <a:t>Matrix Structure</a:t>
            </a:r>
          </a:p>
        </p:txBody>
      </p:sp>
      <p:sp>
        <p:nvSpPr>
          <p:cNvPr id="15362" name="Rectangle 6"/>
          <p:cNvSpPr>
            <a:spLocks noGrp="1" noChangeArrowheads="1"/>
          </p:cNvSpPr>
          <p:nvPr>
            <p:ph type="sldNum" sz="quarter" idx="12"/>
          </p:nvPr>
        </p:nvSpPr>
        <p:spPr/>
        <p:txBody>
          <a:bodyPr>
            <a:normAutofit fontScale="70000" lnSpcReduction="20000"/>
          </a:bodyPr>
          <a:lstStyle/>
          <a:p>
            <a:pPr>
              <a:defRPr/>
            </a:pPr>
            <a:r>
              <a:rPr lang="en-US"/>
              <a:t>14-</a:t>
            </a:r>
            <a:fld id="{A2C50A30-6FD1-4697-B731-277034C0ED05}" type="slidenum">
              <a:rPr lang="en-US"/>
              <a:pPr>
                <a:defRPr/>
              </a:pPr>
              <a:t>15</a:t>
            </a:fld>
            <a:endParaRPr lang="en-US"/>
          </a:p>
        </p:txBody>
      </p:sp>
      <p:sp>
        <p:nvSpPr>
          <p:cNvPr id="15364" name="Rectangle 3"/>
          <p:cNvSpPr>
            <a:spLocks noGrp="1" noChangeArrowheads="1"/>
          </p:cNvSpPr>
          <p:nvPr>
            <p:ph sz="quarter" idx="1"/>
          </p:nvPr>
        </p:nvSpPr>
        <p:spPr>
          <a:xfrm>
            <a:off x="457200" y="1524000"/>
            <a:ext cx="8347075" cy="5029200"/>
          </a:xfrm>
        </p:spPr>
        <p:txBody>
          <a:bodyPr>
            <a:normAutofit/>
          </a:bodyPr>
          <a:lstStyle/>
          <a:p>
            <a:pPr marL="320040" indent="-320040" eaLnBrk="1" fontAlgn="auto" hangingPunct="1">
              <a:lnSpc>
                <a:spcPct val="90000"/>
              </a:lnSpc>
              <a:spcAft>
                <a:spcPts val="0"/>
              </a:spcAft>
              <a:buFont typeface="Wingdings"/>
              <a:buChar char=""/>
              <a:defRPr/>
            </a:pPr>
            <a:r>
              <a:rPr lang="en-US" dirty="0" smtClean="0">
                <a:solidFill>
                  <a:schemeClr val="accent1">
                    <a:lumMod val="50000"/>
                  </a:schemeClr>
                </a:solidFill>
                <a:cs typeface="Times New Roman" pitchFamily="18" charset="0"/>
              </a:rPr>
              <a:t>Combines two forms of departmentalization</a:t>
            </a:r>
          </a:p>
          <a:p>
            <a:pPr marL="640080" lvl="1" indent="-274320" eaLnBrk="1" fontAlgn="auto" hangingPunct="1">
              <a:lnSpc>
                <a:spcPct val="90000"/>
              </a:lnSpc>
              <a:spcAft>
                <a:spcPts val="0"/>
              </a:spcAft>
              <a:buFont typeface="Wingdings 2"/>
              <a:buChar char=""/>
              <a:defRPr/>
            </a:pPr>
            <a:r>
              <a:rPr lang="en-US" sz="2400" dirty="0" smtClean="0">
                <a:solidFill>
                  <a:schemeClr val="accent1">
                    <a:lumMod val="50000"/>
                  </a:schemeClr>
                </a:solidFill>
                <a:cs typeface="Times New Roman" pitchFamily="18" charset="0"/>
              </a:rPr>
              <a:t>Functional</a:t>
            </a:r>
          </a:p>
          <a:p>
            <a:pPr marL="640080" lvl="1" indent="-274320" eaLnBrk="1" fontAlgn="auto" hangingPunct="1">
              <a:lnSpc>
                <a:spcPct val="90000"/>
              </a:lnSpc>
              <a:spcAft>
                <a:spcPts val="0"/>
              </a:spcAft>
              <a:buFont typeface="Wingdings 2"/>
              <a:buChar char=""/>
              <a:defRPr/>
            </a:pPr>
            <a:r>
              <a:rPr lang="en-US" sz="2400" dirty="0" smtClean="0">
                <a:solidFill>
                  <a:schemeClr val="accent1">
                    <a:lumMod val="50000"/>
                  </a:schemeClr>
                </a:solidFill>
                <a:cs typeface="Times New Roman" pitchFamily="18" charset="0"/>
              </a:rPr>
              <a:t>Product</a:t>
            </a:r>
            <a:r>
              <a:rPr lang="en-US" sz="2400" dirty="0" smtClean="0">
                <a:solidFill>
                  <a:schemeClr val="accent1">
                    <a:lumMod val="50000"/>
                  </a:schemeClr>
                </a:solidFill>
              </a:rPr>
              <a:t> </a:t>
            </a:r>
          </a:p>
          <a:p>
            <a:pPr marL="320040" indent="-320040" eaLnBrk="1" fontAlgn="auto" hangingPunct="1">
              <a:lnSpc>
                <a:spcPct val="90000"/>
              </a:lnSpc>
              <a:spcAft>
                <a:spcPts val="0"/>
              </a:spcAft>
              <a:buFont typeface="Wingdings"/>
              <a:buChar char=""/>
              <a:defRPr/>
            </a:pPr>
            <a:r>
              <a:rPr lang="en-US" dirty="0" smtClean="0">
                <a:solidFill>
                  <a:schemeClr val="accent1">
                    <a:lumMod val="50000"/>
                  </a:schemeClr>
                </a:solidFill>
              </a:rPr>
              <a:t>Dual chain of command</a:t>
            </a:r>
          </a:p>
          <a:p>
            <a:pPr marL="320040" indent="-320040" eaLnBrk="1" fontAlgn="auto" hangingPunct="1">
              <a:lnSpc>
                <a:spcPct val="90000"/>
              </a:lnSpc>
              <a:spcAft>
                <a:spcPts val="0"/>
              </a:spcAft>
              <a:buFont typeface="Wingdings"/>
              <a:buNone/>
              <a:defRPr/>
            </a:pPr>
            <a:endParaRPr lang="en-US" dirty="0" smtClean="0">
              <a:solidFill>
                <a:schemeClr val="accent1">
                  <a:lumMod val="50000"/>
                </a:schemeClr>
              </a:solidFill>
            </a:endParaRPr>
          </a:p>
          <a:p>
            <a:pPr marL="320040" indent="-320040" eaLnBrk="1" fontAlgn="auto" hangingPunct="1">
              <a:lnSpc>
                <a:spcPct val="90000"/>
              </a:lnSpc>
              <a:spcAft>
                <a:spcPts val="0"/>
              </a:spcAft>
              <a:buFont typeface="Wingdings"/>
              <a:buChar char=""/>
              <a:defRPr/>
            </a:pPr>
            <a:r>
              <a:rPr lang="en-US" dirty="0" smtClean="0">
                <a:solidFill>
                  <a:schemeClr val="accent1">
                    <a:lumMod val="50000"/>
                  </a:schemeClr>
                </a:solidFill>
              </a:rPr>
              <a:t>Advantages: </a:t>
            </a:r>
          </a:p>
          <a:p>
            <a:pPr marL="640080" lvl="1" indent="-274320" eaLnBrk="1" fontAlgn="auto" hangingPunct="1">
              <a:lnSpc>
                <a:spcPct val="90000"/>
              </a:lnSpc>
              <a:spcAft>
                <a:spcPts val="0"/>
              </a:spcAft>
              <a:buFont typeface="Wingdings 2"/>
              <a:buChar char=""/>
              <a:defRPr/>
            </a:pPr>
            <a:r>
              <a:rPr lang="en-US" sz="2400" dirty="0" smtClean="0">
                <a:solidFill>
                  <a:schemeClr val="accent1">
                    <a:lumMod val="50000"/>
                  </a:schemeClr>
                </a:solidFill>
              </a:rPr>
              <a:t>Facilitates coordination and efficient allocation of specialists</a:t>
            </a:r>
          </a:p>
          <a:p>
            <a:pPr marL="320040" indent="-320040" eaLnBrk="1" fontAlgn="auto" hangingPunct="1">
              <a:lnSpc>
                <a:spcPct val="90000"/>
              </a:lnSpc>
              <a:spcAft>
                <a:spcPts val="0"/>
              </a:spcAft>
              <a:buFont typeface="Wingdings"/>
              <a:buChar char=""/>
              <a:defRPr/>
            </a:pPr>
            <a:r>
              <a:rPr lang="en-US" dirty="0" smtClean="0">
                <a:solidFill>
                  <a:schemeClr val="accent1">
                    <a:lumMod val="50000"/>
                  </a:schemeClr>
                </a:solidFill>
              </a:rPr>
              <a:t>Disadvantages: </a:t>
            </a:r>
          </a:p>
          <a:p>
            <a:pPr marL="640080" lvl="1" indent="-274320" eaLnBrk="1" fontAlgn="auto" hangingPunct="1">
              <a:lnSpc>
                <a:spcPct val="90000"/>
              </a:lnSpc>
              <a:spcAft>
                <a:spcPts val="0"/>
              </a:spcAft>
              <a:buFont typeface="Wingdings 2"/>
              <a:buChar char=""/>
              <a:defRPr/>
            </a:pPr>
            <a:r>
              <a:rPr lang="en-US" sz="2400" dirty="0" smtClean="0">
                <a:solidFill>
                  <a:schemeClr val="accent1">
                    <a:lumMod val="50000"/>
                  </a:schemeClr>
                </a:solidFill>
              </a:rPr>
              <a:t>Possible confusion, fosters power struggles, stress</a:t>
            </a:r>
          </a:p>
        </p:txBody>
      </p:sp>
      <p:graphicFrame>
        <p:nvGraphicFramePr>
          <p:cNvPr id="7" name="Diagram 6"/>
          <p:cNvGraphicFramePr/>
          <p:nvPr/>
        </p:nvGraphicFramePr>
        <p:xfrm>
          <a:off x="5862215" y="1607520"/>
          <a:ext cx="3281785" cy="287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xmlns:p14="http://schemas.microsoft.com/office/powerpoint/2010/main">
    <p:random/>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3" name="Rectangle 34"/>
          <p:cNvSpPr>
            <a:spLocks noGrp="1" noChangeArrowheads="1"/>
          </p:cNvSpPr>
          <p:nvPr>
            <p:ph type="title"/>
          </p:nvPr>
        </p:nvSpPr>
        <p:spPr>
          <a:xfrm>
            <a:off x="169863" y="304800"/>
            <a:ext cx="8364537" cy="914400"/>
          </a:xfrm>
        </p:spPr>
        <p:txBody>
          <a:bodyPr/>
          <a:lstStyle/>
          <a:p>
            <a:pPr eaLnBrk="1" hangingPunct="1"/>
            <a:r>
              <a:rPr lang="en-US" sz="2700" b="1" smtClean="0"/>
              <a:t>Matrix Structure for a College of Business Administration</a:t>
            </a:r>
          </a:p>
        </p:txBody>
      </p:sp>
      <p:sp>
        <p:nvSpPr>
          <p:cNvPr id="16386" name="Rectangle 6"/>
          <p:cNvSpPr>
            <a:spLocks noGrp="1" noChangeArrowheads="1"/>
          </p:cNvSpPr>
          <p:nvPr>
            <p:ph type="sldNum" sz="quarter" idx="12"/>
          </p:nvPr>
        </p:nvSpPr>
        <p:spPr/>
        <p:txBody>
          <a:bodyPr>
            <a:normAutofit fontScale="70000" lnSpcReduction="20000"/>
          </a:bodyPr>
          <a:lstStyle/>
          <a:p>
            <a:pPr>
              <a:defRPr/>
            </a:pPr>
            <a:r>
              <a:rPr lang="en-US"/>
              <a:t>14-</a:t>
            </a:r>
            <a:fld id="{9EA4095E-87F2-4679-B38A-3DD3EB3766AF}" type="slidenum">
              <a:rPr lang="en-US"/>
              <a:pPr>
                <a:defRPr/>
              </a:pPr>
              <a:t>16</a:t>
            </a:fld>
            <a:endParaRPr lang="en-US"/>
          </a:p>
        </p:txBody>
      </p:sp>
      <p:pic>
        <p:nvPicPr>
          <p:cNvPr id="28709" name="Picture 37"/>
          <p:cNvPicPr>
            <a:picLocks noChangeAspect="1" noChangeArrowheads="1"/>
          </p:cNvPicPr>
          <p:nvPr/>
        </p:nvPicPr>
        <p:blipFill>
          <a:blip r:embed="rId3"/>
          <a:srcRect/>
          <a:stretch>
            <a:fillRect/>
          </a:stretch>
        </p:blipFill>
        <p:spPr bwMode="auto">
          <a:xfrm>
            <a:off x="533400" y="1608138"/>
            <a:ext cx="8034338" cy="4335462"/>
          </a:xfrm>
          <a:prstGeom prst="rect">
            <a:avLst/>
          </a:prstGeom>
          <a:noFill/>
          <a:ln w="15875">
            <a:solidFill>
              <a:schemeClr val="accent4">
                <a:lumMod val="10000"/>
              </a:schemeClr>
            </a:solidFill>
            <a:miter lim="800000"/>
            <a:headEnd/>
            <a:tailEnd/>
          </a:ln>
          <a:effectLst>
            <a:outerShdw blurRad="50800" dist="76200" dir="8100000" algn="tr" rotWithShape="0">
              <a:prstClr val="black">
                <a:alpha val="40000"/>
              </a:prstClr>
            </a:outerShdw>
          </a:effectLst>
        </p:spPr>
      </p:pic>
      <p:pic>
        <p:nvPicPr>
          <p:cNvPr id="28711" name="Picture 39" descr="C:\Users\Bob Stretch\AppData\Local\Microsoft\Windows\Temporary Internet Files\Content.IE5\K0JS0KIR\MPj04394860000[1].jpg"/>
          <p:cNvPicPr>
            <a:picLocks noChangeAspect="1" noChangeArrowheads="1"/>
          </p:cNvPicPr>
          <p:nvPr/>
        </p:nvPicPr>
        <p:blipFill>
          <a:blip r:embed="rId4"/>
          <a:srcRect l="5263" b="13282"/>
          <a:stretch>
            <a:fillRect/>
          </a:stretch>
        </p:blipFill>
        <p:spPr bwMode="auto">
          <a:xfrm>
            <a:off x="2133600" y="3886200"/>
            <a:ext cx="1620838" cy="990600"/>
          </a:xfrm>
          <a:prstGeom prst="rect">
            <a:avLst/>
          </a:prstGeom>
          <a:noFill/>
          <a:ln w="15875">
            <a:solidFill>
              <a:schemeClr val="accent4">
                <a:lumMod val="25000"/>
              </a:schemeClr>
            </a:solidFill>
          </a:ln>
          <a:effectLst>
            <a:outerShdw blurRad="50800" dist="76200" dir="8100000" algn="tr" rotWithShape="0">
              <a:prstClr val="black">
                <a:alpha val="40000"/>
              </a:prstClr>
            </a:outerShdw>
          </a:effectLst>
        </p:spPr>
      </p:pic>
      <p:pic>
        <p:nvPicPr>
          <p:cNvPr id="28713" name="Picture 41" descr="C:\Users\Bob Stretch\AppData\Local\Microsoft\Windows\Temporary Internet Files\Content.IE5\IXMKAPG7\MPj04317430000[1].jpg"/>
          <p:cNvPicPr>
            <a:picLocks noChangeAspect="1" noChangeArrowheads="1"/>
          </p:cNvPicPr>
          <p:nvPr/>
        </p:nvPicPr>
        <p:blipFill>
          <a:blip r:embed="rId5"/>
          <a:srcRect/>
          <a:stretch>
            <a:fillRect/>
          </a:stretch>
        </p:blipFill>
        <p:spPr bwMode="auto">
          <a:xfrm>
            <a:off x="5105400" y="3200400"/>
            <a:ext cx="914400" cy="914400"/>
          </a:xfrm>
          <a:prstGeom prst="rect">
            <a:avLst/>
          </a:prstGeom>
          <a:noFill/>
          <a:ln w="15875">
            <a:solidFill>
              <a:schemeClr val="accent4">
                <a:lumMod val="10000"/>
              </a:schemeClr>
            </a:solidFill>
          </a:ln>
          <a:effectLst>
            <a:outerShdw blurRad="50800" dist="76200" dir="8100000" algn="tr" rotWithShape="0">
              <a:prstClr val="black">
                <a:alpha val="40000"/>
              </a:prstClr>
            </a:outerShdw>
          </a:effectLst>
        </p:spPr>
      </p:pic>
      <p:pic>
        <p:nvPicPr>
          <p:cNvPr id="28714" name="Picture 42" descr="C:\Users\Bob Stretch\AppData\Local\Microsoft\Windows\Temporary Internet Files\Content.IE5\A7X84Z83\MPj04093350000[1].jpg"/>
          <p:cNvPicPr>
            <a:picLocks noChangeAspect="1" noChangeArrowheads="1"/>
          </p:cNvPicPr>
          <p:nvPr/>
        </p:nvPicPr>
        <p:blipFill>
          <a:blip r:embed="rId6"/>
          <a:srcRect/>
          <a:stretch>
            <a:fillRect/>
          </a:stretch>
        </p:blipFill>
        <p:spPr bwMode="auto">
          <a:xfrm>
            <a:off x="7239000" y="4648200"/>
            <a:ext cx="1255713" cy="838200"/>
          </a:xfrm>
          <a:prstGeom prst="rect">
            <a:avLst/>
          </a:prstGeom>
          <a:noFill/>
          <a:ln w="15875">
            <a:solidFill>
              <a:schemeClr val="accent4">
                <a:lumMod val="25000"/>
              </a:schemeClr>
            </a:solidFill>
          </a:ln>
          <a:effectLst>
            <a:outerShdw blurRad="50800" dist="76200" dir="8100000" algn="tr" rotWithShape="0">
              <a:prstClr val="black">
                <a:alpha val="40000"/>
              </a:prstClr>
            </a:outerShdw>
          </a:effectLst>
        </p:spPr>
      </p:pic>
      <p:sp>
        <p:nvSpPr>
          <p:cNvPr id="12" name="Left Arrow 11"/>
          <p:cNvSpPr/>
          <p:nvPr/>
        </p:nvSpPr>
        <p:spPr bwMode="auto">
          <a:xfrm>
            <a:off x="1905000" y="4191000"/>
            <a:ext cx="381000" cy="381000"/>
          </a:xfrm>
          <a:prstGeom prst="leftArrow">
            <a:avLst/>
          </a:prstGeom>
          <a:solidFill>
            <a:schemeClr val="accent5">
              <a:lumMod val="40000"/>
              <a:lumOff val="60000"/>
            </a:schemeClr>
          </a:solidFill>
          <a:ln w="15875" cap="flat" cmpd="sng" algn="ctr">
            <a:solidFill>
              <a:schemeClr val="accent4">
                <a:lumMod val="25000"/>
              </a:schemeClr>
            </a:solidFill>
            <a:prstDash val="solid"/>
            <a:round/>
            <a:headEnd type="none" w="med" len="med"/>
            <a:tailEnd type="none" w="med" len="med"/>
          </a:ln>
          <a:effectLst>
            <a:outerShdw blurRad="50800" dist="38100" dir="8100000" algn="tr" rotWithShape="0">
              <a:prstClr val="black">
                <a:alpha val="40000"/>
              </a:prstClr>
            </a:outerShdw>
          </a:effectLst>
        </p:spPr>
        <p:txBody>
          <a:bodyPr wrap="none" anchor="ctr"/>
          <a:lstStyle/>
          <a:p>
            <a:pPr algn="ctr">
              <a:defRPr/>
            </a:pPr>
            <a:endParaRPr lang="en-US">
              <a:cs typeface="+mn-cs"/>
            </a:endParaRPr>
          </a:p>
        </p:txBody>
      </p:sp>
      <p:sp>
        <p:nvSpPr>
          <p:cNvPr id="13" name="Up Arrow 12"/>
          <p:cNvSpPr/>
          <p:nvPr/>
        </p:nvSpPr>
        <p:spPr bwMode="auto">
          <a:xfrm>
            <a:off x="2743200" y="3581400"/>
            <a:ext cx="381000" cy="381000"/>
          </a:xfrm>
          <a:prstGeom prst="upArrow">
            <a:avLst/>
          </a:prstGeom>
          <a:solidFill>
            <a:schemeClr val="accent5">
              <a:lumMod val="75000"/>
            </a:schemeClr>
          </a:solidFill>
          <a:ln w="15875" cap="flat" cmpd="sng" algn="ctr">
            <a:solidFill>
              <a:schemeClr val="accent4">
                <a:lumMod val="25000"/>
              </a:schemeClr>
            </a:solidFill>
            <a:prstDash val="solid"/>
            <a:round/>
            <a:headEnd type="none" w="med" len="med"/>
            <a:tailEnd type="none" w="med" len="med"/>
          </a:ln>
          <a:effectLst>
            <a:outerShdw blurRad="50800" dist="38100" dir="8100000" algn="tr" rotWithShape="0">
              <a:prstClr val="black">
                <a:alpha val="40000"/>
              </a:prstClr>
            </a:outerShdw>
          </a:effectLst>
        </p:spPr>
        <p:txBody>
          <a:bodyPr wrap="none" anchor="ctr"/>
          <a:lstStyle/>
          <a:p>
            <a:pPr algn="ctr">
              <a:defRPr/>
            </a:pPr>
            <a:endParaRPr lang="en-US">
              <a:cs typeface="+mn-cs"/>
            </a:endParaRPr>
          </a:p>
        </p:txBody>
      </p:sp>
      <p:sp>
        <p:nvSpPr>
          <p:cNvPr id="14" name="Up Arrow 13"/>
          <p:cNvSpPr/>
          <p:nvPr/>
        </p:nvSpPr>
        <p:spPr bwMode="auto">
          <a:xfrm>
            <a:off x="7696200" y="4343400"/>
            <a:ext cx="381000" cy="381000"/>
          </a:xfrm>
          <a:prstGeom prst="upArrow">
            <a:avLst/>
          </a:prstGeom>
          <a:solidFill>
            <a:schemeClr val="accent5">
              <a:lumMod val="75000"/>
            </a:schemeClr>
          </a:solidFill>
          <a:ln w="15875" cap="flat" cmpd="sng" algn="ctr">
            <a:solidFill>
              <a:schemeClr val="accent4">
                <a:lumMod val="25000"/>
              </a:schemeClr>
            </a:solidFill>
            <a:prstDash val="solid"/>
            <a:round/>
            <a:headEnd type="none" w="med" len="med"/>
            <a:tailEnd type="none" w="med" len="med"/>
          </a:ln>
          <a:effectLst>
            <a:outerShdw blurRad="50800" dist="38100" dir="8100000" algn="tr" rotWithShape="0">
              <a:prstClr val="black">
                <a:alpha val="40000"/>
              </a:prstClr>
            </a:outerShdw>
          </a:effectLst>
        </p:spPr>
        <p:txBody>
          <a:bodyPr wrap="none" anchor="ctr"/>
          <a:lstStyle/>
          <a:p>
            <a:pPr algn="ctr">
              <a:defRPr/>
            </a:pPr>
            <a:endParaRPr lang="en-US">
              <a:cs typeface="+mn-cs"/>
            </a:endParaRPr>
          </a:p>
        </p:txBody>
      </p:sp>
      <p:sp>
        <p:nvSpPr>
          <p:cNvPr id="15" name="Up Arrow 14"/>
          <p:cNvSpPr/>
          <p:nvPr/>
        </p:nvSpPr>
        <p:spPr bwMode="auto">
          <a:xfrm>
            <a:off x="5410200" y="2895600"/>
            <a:ext cx="381000" cy="381000"/>
          </a:xfrm>
          <a:prstGeom prst="upArrow">
            <a:avLst/>
          </a:prstGeom>
          <a:solidFill>
            <a:schemeClr val="accent5">
              <a:lumMod val="75000"/>
            </a:schemeClr>
          </a:solidFill>
          <a:ln w="15875" cap="flat" cmpd="sng" algn="ctr">
            <a:solidFill>
              <a:schemeClr val="accent4">
                <a:lumMod val="25000"/>
              </a:schemeClr>
            </a:solidFill>
            <a:prstDash val="solid"/>
            <a:round/>
            <a:headEnd type="none" w="med" len="med"/>
            <a:tailEnd type="none" w="med" len="med"/>
          </a:ln>
          <a:effectLst>
            <a:outerShdw blurRad="50800" dist="38100" dir="8100000" algn="tr" rotWithShape="0">
              <a:prstClr val="black">
                <a:alpha val="40000"/>
              </a:prstClr>
            </a:outerShdw>
          </a:effectLst>
        </p:spPr>
        <p:txBody>
          <a:bodyPr wrap="none" anchor="ctr"/>
          <a:lstStyle/>
          <a:p>
            <a:pPr algn="ctr">
              <a:defRPr/>
            </a:pPr>
            <a:endParaRPr lang="en-US">
              <a:cs typeface="+mn-cs"/>
            </a:endParaRPr>
          </a:p>
        </p:txBody>
      </p:sp>
      <p:sp>
        <p:nvSpPr>
          <p:cNvPr id="16" name="Left Arrow 15"/>
          <p:cNvSpPr/>
          <p:nvPr/>
        </p:nvSpPr>
        <p:spPr bwMode="auto">
          <a:xfrm>
            <a:off x="6934200" y="4876800"/>
            <a:ext cx="381000" cy="381000"/>
          </a:xfrm>
          <a:prstGeom prst="leftArrow">
            <a:avLst/>
          </a:prstGeom>
          <a:solidFill>
            <a:schemeClr val="accent5">
              <a:lumMod val="40000"/>
              <a:lumOff val="60000"/>
            </a:schemeClr>
          </a:solidFill>
          <a:ln w="15875" cap="flat" cmpd="sng" algn="ctr">
            <a:solidFill>
              <a:schemeClr val="accent4">
                <a:lumMod val="25000"/>
              </a:schemeClr>
            </a:solidFill>
            <a:prstDash val="solid"/>
            <a:round/>
            <a:headEnd type="none" w="med" len="med"/>
            <a:tailEnd type="none" w="med" len="med"/>
          </a:ln>
          <a:effectLst>
            <a:outerShdw blurRad="50800" dist="38100" dir="8100000" algn="tr" rotWithShape="0">
              <a:prstClr val="black">
                <a:alpha val="40000"/>
              </a:prstClr>
            </a:outerShdw>
          </a:effectLst>
        </p:spPr>
        <p:txBody>
          <a:bodyPr wrap="none" anchor="ctr"/>
          <a:lstStyle/>
          <a:p>
            <a:pPr algn="ctr">
              <a:defRPr/>
            </a:pPr>
            <a:endParaRPr lang="en-US">
              <a:cs typeface="+mn-cs"/>
            </a:endParaRPr>
          </a:p>
        </p:txBody>
      </p:sp>
      <p:sp>
        <p:nvSpPr>
          <p:cNvPr id="17" name="Left Arrow 16"/>
          <p:cNvSpPr/>
          <p:nvPr/>
        </p:nvSpPr>
        <p:spPr bwMode="auto">
          <a:xfrm>
            <a:off x="4800600" y="3505200"/>
            <a:ext cx="381000" cy="381000"/>
          </a:xfrm>
          <a:prstGeom prst="leftArrow">
            <a:avLst/>
          </a:prstGeom>
          <a:solidFill>
            <a:schemeClr val="accent5">
              <a:lumMod val="40000"/>
              <a:lumOff val="60000"/>
            </a:schemeClr>
          </a:solidFill>
          <a:ln w="15875" cap="flat" cmpd="sng" algn="ctr">
            <a:solidFill>
              <a:schemeClr val="accent4">
                <a:lumMod val="25000"/>
              </a:schemeClr>
            </a:solidFill>
            <a:prstDash val="solid"/>
            <a:round/>
            <a:headEnd type="none" w="med" len="med"/>
            <a:tailEnd type="none" w="med" len="med"/>
          </a:ln>
          <a:effectLst>
            <a:outerShdw blurRad="50800" dist="38100" dir="8100000" algn="tr" rotWithShape="0">
              <a:prstClr val="black">
                <a:alpha val="40000"/>
              </a:prstClr>
            </a:outerShdw>
          </a:effectLst>
        </p:spPr>
        <p:txBody>
          <a:bodyPr wrap="none" anchor="ctr"/>
          <a:lstStyle/>
          <a:p>
            <a:pPr algn="ctr">
              <a:defRPr/>
            </a:pPr>
            <a:endParaRPr lang="en-US">
              <a:cs typeface="+mn-cs"/>
            </a:endParaRPr>
          </a:p>
        </p:txBody>
      </p:sp>
    </p:spTree>
  </p:cSld>
  <p:clrMapOvr>
    <a:masterClrMapping/>
  </p:clrMapOvr>
  <p:transition xmlns:p14="http://schemas.microsoft.com/office/powerpoint/2010/main">
    <p:random/>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1" name="Rectangle 108"/>
          <p:cNvSpPr>
            <a:spLocks noGrp="1" noChangeArrowheads="1"/>
          </p:cNvSpPr>
          <p:nvPr>
            <p:ph type="title"/>
          </p:nvPr>
        </p:nvSpPr>
        <p:spPr/>
        <p:txBody>
          <a:bodyPr/>
          <a:lstStyle/>
          <a:p>
            <a:pPr eaLnBrk="1" hangingPunct="1"/>
            <a:r>
              <a:rPr lang="en-US" sz="3600" b="1" smtClean="0"/>
              <a:t>Models of Organizational Design</a:t>
            </a:r>
          </a:p>
        </p:txBody>
      </p:sp>
      <p:sp>
        <p:nvSpPr>
          <p:cNvPr id="18434" name="Rectangle 6"/>
          <p:cNvSpPr>
            <a:spLocks noGrp="1" noChangeArrowheads="1"/>
          </p:cNvSpPr>
          <p:nvPr>
            <p:ph type="sldNum" sz="quarter" idx="12"/>
          </p:nvPr>
        </p:nvSpPr>
        <p:spPr/>
        <p:txBody>
          <a:bodyPr>
            <a:normAutofit fontScale="70000" lnSpcReduction="20000"/>
          </a:bodyPr>
          <a:lstStyle/>
          <a:p>
            <a:pPr>
              <a:defRPr/>
            </a:pPr>
            <a:r>
              <a:rPr lang="en-US"/>
              <a:t>14-</a:t>
            </a:r>
            <a:fld id="{FF34B467-8CFD-454B-B6B4-40B471D35459}" type="slidenum">
              <a:rPr lang="en-US"/>
              <a:pPr>
                <a:defRPr/>
              </a:pPr>
              <a:t>17</a:t>
            </a:fld>
            <a:endParaRPr lang="en-US"/>
          </a:p>
        </p:txBody>
      </p:sp>
      <p:pic>
        <p:nvPicPr>
          <p:cNvPr id="30830" name="Picture 110"/>
          <p:cNvPicPr>
            <a:picLocks noChangeAspect="1" noChangeArrowheads="1"/>
          </p:cNvPicPr>
          <p:nvPr/>
        </p:nvPicPr>
        <p:blipFill>
          <a:blip r:embed="rId3"/>
          <a:srcRect/>
          <a:stretch>
            <a:fillRect/>
          </a:stretch>
        </p:blipFill>
        <p:spPr bwMode="auto">
          <a:xfrm>
            <a:off x="777875" y="1608138"/>
            <a:ext cx="7615238" cy="4552950"/>
          </a:xfrm>
          <a:prstGeom prst="rect">
            <a:avLst/>
          </a:prstGeom>
          <a:noFill/>
          <a:ln w="15875">
            <a:solidFill>
              <a:schemeClr val="accent4">
                <a:lumMod val="10000"/>
              </a:schemeClr>
            </a:solidFill>
            <a:miter lim="800000"/>
            <a:headEnd/>
            <a:tailEnd/>
          </a:ln>
          <a:effectLst>
            <a:outerShdw blurRad="50800" dist="76200" dir="8100000" algn="tr" rotWithShape="0">
              <a:prstClr val="black">
                <a:alpha val="40000"/>
              </a:prstClr>
            </a:outerShdw>
          </a:effectLst>
        </p:spPr>
      </p:pic>
    </p:spTree>
  </p:cSld>
  <p:clrMapOvr>
    <a:masterClrMapping/>
  </p:clrMapOvr>
  <p:transition xmlns:p14="http://schemas.microsoft.com/office/powerpoint/2010/main">
    <p:random/>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5" name="Title 1"/>
          <p:cNvSpPr>
            <a:spLocks noGrp="1"/>
          </p:cNvSpPr>
          <p:nvPr>
            <p:ph type="title"/>
          </p:nvPr>
        </p:nvSpPr>
        <p:spPr/>
        <p:txBody>
          <a:bodyPr/>
          <a:lstStyle/>
          <a:p>
            <a:pPr eaLnBrk="1" hangingPunct="1"/>
            <a:r>
              <a:rPr lang="en-US" smtClean="0"/>
              <a:t>New Design Options - Virtual</a:t>
            </a:r>
          </a:p>
        </p:txBody>
      </p:sp>
      <p:sp>
        <p:nvSpPr>
          <p:cNvPr id="3" name="Slide Number Placeholder 2"/>
          <p:cNvSpPr>
            <a:spLocks noGrp="1"/>
          </p:cNvSpPr>
          <p:nvPr>
            <p:ph type="sldNum" sz="quarter" idx="12"/>
          </p:nvPr>
        </p:nvSpPr>
        <p:spPr/>
        <p:txBody>
          <a:bodyPr>
            <a:normAutofit fontScale="70000" lnSpcReduction="20000"/>
          </a:bodyPr>
          <a:lstStyle/>
          <a:p>
            <a:pPr>
              <a:defRPr/>
            </a:pPr>
            <a:r>
              <a:rPr lang="en-US" smtClean="0"/>
              <a:t>14-</a:t>
            </a:r>
            <a:fld id="{4FBC2ECD-DC8A-4E30-B123-E11522F28246}" type="slidenum">
              <a:rPr lang="en-US" smtClean="0"/>
              <a:pPr>
                <a:defRPr/>
              </a:pPr>
              <a:t>18</a:t>
            </a:fld>
            <a:endParaRPr lang="en-US"/>
          </a:p>
        </p:txBody>
      </p:sp>
      <p:sp>
        <p:nvSpPr>
          <p:cNvPr id="2053" name="Rectangle 3"/>
          <p:cNvSpPr>
            <a:spLocks noChangeArrowheads="1"/>
          </p:cNvSpPr>
          <p:nvPr/>
        </p:nvSpPr>
        <p:spPr bwMode="auto">
          <a:xfrm>
            <a:off x="246063" y="1758950"/>
            <a:ext cx="4572000" cy="3492500"/>
          </a:xfrm>
          <a:prstGeom prst="rect">
            <a:avLst/>
          </a:prstGeom>
          <a:noFill/>
          <a:ln>
            <a:noFill/>
          </a:ln>
          <a:extLst/>
        </p:spPr>
        <p:txBody>
          <a:bodyPr>
            <a:spAutoFit/>
          </a:bodyPr>
          <a:lstStyle/>
          <a:p>
            <a:pPr lvl="1">
              <a:lnSpc>
                <a:spcPct val="90000"/>
              </a:lnSpc>
              <a:spcBef>
                <a:spcPts val="200"/>
              </a:spcBef>
              <a:buFont typeface="Arial" charset="0"/>
              <a:buChar char="•"/>
              <a:defRPr/>
            </a:pPr>
            <a:r>
              <a:rPr lang="en-US" dirty="0">
                <a:solidFill>
                  <a:schemeClr val="tx2"/>
                </a:solidFill>
                <a:latin typeface="+mn-lt"/>
                <a:cs typeface="+mn-cs"/>
              </a:rPr>
              <a:t>A small, core organization that outsources its major business functions</a:t>
            </a:r>
          </a:p>
          <a:p>
            <a:pPr lvl="1">
              <a:lnSpc>
                <a:spcPct val="90000"/>
              </a:lnSpc>
              <a:spcBef>
                <a:spcPts val="200"/>
              </a:spcBef>
              <a:buFont typeface="Arial" charset="0"/>
              <a:buChar char="•"/>
              <a:defRPr/>
            </a:pPr>
            <a:r>
              <a:rPr lang="en-US" dirty="0">
                <a:solidFill>
                  <a:schemeClr val="tx2"/>
                </a:solidFill>
                <a:latin typeface="+mn-lt"/>
                <a:cs typeface="+mn-cs"/>
              </a:rPr>
              <a:t>Highly centralized with little or no departmentalization</a:t>
            </a:r>
          </a:p>
          <a:p>
            <a:pPr lvl="1">
              <a:lnSpc>
                <a:spcPct val="90000"/>
              </a:lnSpc>
              <a:spcBef>
                <a:spcPts val="200"/>
              </a:spcBef>
              <a:buFont typeface="Arial" charset="0"/>
              <a:buChar char="•"/>
              <a:defRPr/>
            </a:pPr>
            <a:r>
              <a:rPr lang="en-US" dirty="0">
                <a:solidFill>
                  <a:schemeClr val="tx2"/>
                </a:solidFill>
                <a:latin typeface="+mn-lt"/>
                <a:cs typeface="+mn-cs"/>
              </a:rPr>
              <a:t>Provides maximum flexibility while concentrating on what the organization does best</a:t>
            </a:r>
          </a:p>
          <a:p>
            <a:pPr lvl="1">
              <a:lnSpc>
                <a:spcPct val="90000"/>
              </a:lnSpc>
              <a:spcBef>
                <a:spcPts val="200"/>
              </a:spcBef>
              <a:buFont typeface="Arial" charset="0"/>
              <a:buChar char="•"/>
              <a:defRPr/>
            </a:pPr>
            <a:r>
              <a:rPr lang="en-US" dirty="0">
                <a:solidFill>
                  <a:schemeClr val="tx2"/>
                </a:solidFill>
                <a:latin typeface="+mn-lt"/>
                <a:cs typeface="+mn-cs"/>
              </a:rPr>
              <a:t>Reduced control over key parts of the business</a:t>
            </a:r>
          </a:p>
        </p:txBody>
      </p:sp>
      <p:graphicFrame>
        <p:nvGraphicFramePr>
          <p:cNvPr id="2054" name="Object 6"/>
          <p:cNvGraphicFramePr>
            <a:graphicFrameLocks noChangeAspect="1"/>
          </p:cNvGraphicFramePr>
          <p:nvPr/>
        </p:nvGraphicFramePr>
        <p:xfrm>
          <a:off x="5032375" y="1828800"/>
          <a:ext cx="3565525" cy="3876675"/>
        </p:xfrm>
        <a:graphic>
          <a:graphicData uri="http://schemas.openxmlformats.org/presentationml/2006/ole">
            <mc:AlternateContent xmlns:mc="http://schemas.openxmlformats.org/markup-compatibility/2006">
              <mc:Choice xmlns:v="urn:schemas-microsoft-com:vml" Requires="v">
                <p:oleObj spid="_x0000_s2058" name="Photo Editor Photo" r:id="rId4" imgW="4648849" imgH="4571429" progId="">
                  <p:embed/>
                </p:oleObj>
              </mc:Choice>
              <mc:Fallback>
                <p:oleObj name="Photo Editor Photo" r:id="rId4" imgW="4648849" imgH="4571429" progId="">
                  <p:embed/>
                  <p:pic>
                    <p:nvPicPr>
                      <p:cNvPr id="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32375" y="1828800"/>
                        <a:ext cx="3565525" cy="3876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1" name="Title 1"/>
          <p:cNvSpPr>
            <a:spLocks noGrp="1"/>
          </p:cNvSpPr>
          <p:nvPr>
            <p:ph type="title"/>
          </p:nvPr>
        </p:nvSpPr>
        <p:spPr/>
        <p:txBody>
          <a:bodyPr/>
          <a:lstStyle/>
          <a:p>
            <a:pPr eaLnBrk="1" hangingPunct="1"/>
            <a:r>
              <a:rPr lang="en-US" smtClean="0"/>
              <a:t>The Boundryless Organization</a:t>
            </a:r>
          </a:p>
        </p:txBody>
      </p:sp>
      <p:sp>
        <p:nvSpPr>
          <p:cNvPr id="3" name="Slide Number Placeholder 2"/>
          <p:cNvSpPr>
            <a:spLocks noGrp="1"/>
          </p:cNvSpPr>
          <p:nvPr>
            <p:ph type="sldNum" sz="quarter" idx="12"/>
          </p:nvPr>
        </p:nvSpPr>
        <p:spPr/>
        <p:txBody>
          <a:bodyPr>
            <a:normAutofit fontScale="70000" lnSpcReduction="20000"/>
          </a:bodyPr>
          <a:lstStyle/>
          <a:p>
            <a:pPr>
              <a:defRPr/>
            </a:pPr>
            <a:r>
              <a:rPr lang="en-US" smtClean="0"/>
              <a:t>14-</a:t>
            </a:r>
            <a:fld id="{D9EC2F42-9C44-421D-9943-519381E7BE1E}" type="slidenum">
              <a:rPr lang="en-US" smtClean="0"/>
              <a:pPr>
                <a:defRPr/>
              </a:pPr>
              <a:t>19</a:t>
            </a:fld>
            <a:endParaRPr lang="en-US"/>
          </a:p>
        </p:txBody>
      </p:sp>
      <p:sp>
        <p:nvSpPr>
          <p:cNvPr id="26628" name="Rectangle 3"/>
          <p:cNvSpPr>
            <a:spLocks noChangeArrowheads="1"/>
          </p:cNvSpPr>
          <p:nvPr/>
        </p:nvSpPr>
        <p:spPr bwMode="auto">
          <a:xfrm>
            <a:off x="322263" y="1608138"/>
            <a:ext cx="5084762" cy="4154487"/>
          </a:xfrm>
          <a:prstGeom prst="rect">
            <a:avLst/>
          </a:prstGeom>
          <a:noFill/>
          <a:ln>
            <a:noFill/>
          </a:ln>
          <a:extLst/>
        </p:spPr>
        <p:txBody>
          <a:bodyPr>
            <a:spAutoFit/>
          </a:bodyPr>
          <a:lstStyle/>
          <a:p>
            <a:pPr lvl="1">
              <a:spcBef>
                <a:spcPct val="50000"/>
              </a:spcBef>
              <a:buFont typeface="Arial" charset="0"/>
              <a:buChar char="•"/>
              <a:defRPr/>
            </a:pPr>
            <a:r>
              <a:rPr lang="en-US" dirty="0">
                <a:solidFill>
                  <a:schemeClr val="tx2"/>
                </a:solidFill>
                <a:latin typeface="+mn-lt"/>
                <a:cs typeface="+mn-cs"/>
              </a:rPr>
              <a:t>An organization that seeks to eliminate the chain of command, have limitless spans of control, and replace departments with empowered teams</a:t>
            </a:r>
          </a:p>
          <a:p>
            <a:pPr lvl="1">
              <a:buFont typeface="Arial" charset="0"/>
              <a:buChar char="•"/>
              <a:defRPr/>
            </a:pPr>
            <a:r>
              <a:rPr lang="en-US" dirty="0">
                <a:solidFill>
                  <a:schemeClr val="tx2"/>
                </a:solidFill>
                <a:latin typeface="+mn-lt"/>
                <a:cs typeface="+mn-cs"/>
              </a:rPr>
              <a:t>T-form Concepts</a:t>
            </a:r>
          </a:p>
          <a:p>
            <a:pPr lvl="1">
              <a:buFont typeface="Arial" charset="0"/>
              <a:buChar char="•"/>
              <a:defRPr/>
            </a:pPr>
            <a:r>
              <a:rPr lang="en-US" dirty="0">
                <a:solidFill>
                  <a:schemeClr val="tx2"/>
                </a:solidFill>
                <a:latin typeface="+mn-lt"/>
                <a:cs typeface="+mn-cs"/>
              </a:rPr>
              <a:t>Eliminate vertical (hierarchical) and horizontal (departmental) internal boundaries</a:t>
            </a:r>
          </a:p>
          <a:p>
            <a:pPr lvl="1">
              <a:buFont typeface="Arial" charset="0"/>
              <a:buChar char="•"/>
              <a:defRPr/>
            </a:pPr>
            <a:r>
              <a:rPr lang="en-US" dirty="0">
                <a:solidFill>
                  <a:schemeClr val="tx2"/>
                </a:solidFill>
                <a:latin typeface="+mn-lt"/>
                <a:cs typeface="+mn-cs"/>
              </a:rPr>
              <a:t>Breakdown external barriers to customers and suppliers</a:t>
            </a:r>
          </a:p>
        </p:txBody>
      </p:sp>
      <p:pic>
        <p:nvPicPr>
          <p:cNvPr id="51204" name="Picture 5" descr="00422411.jpg"/>
          <p:cNvPicPr>
            <a:picLocks noChangeAspect="1"/>
          </p:cNvPicPr>
          <p:nvPr/>
        </p:nvPicPr>
        <p:blipFill>
          <a:blip r:embed="rId3"/>
          <a:srcRect/>
          <a:stretch>
            <a:fillRect/>
          </a:stretch>
        </p:blipFill>
        <p:spPr bwMode="auto">
          <a:xfrm>
            <a:off x="5576888" y="1593850"/>
            <a:ext cx="3567112" cy="526415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7" name="Rectangle 2"/>
          <p:cNvSpPr>
            <a:spLocks noGrp="1" noChangeArrowheads="1"/>
          </p:cNvSpPr>
          <p:nvPr>
            <p:ph type="subTitle" idx="4294967295"/>
          </p:nvPr>
        </p:nvSpPr>
        <p:spPr>
          <a:xfrm>
            <a:off x="457200" y="3433763"/>
            <a:ext cx="8229600" cy="2743200"/>
          </a:xfrm>
        </p:spPr>
        <p:txBody>
          <a:bodyPr/>
          <a:lstStyle/>
          <a:p>
            <a:pPr eaLnBrk="1" fontAlgn="auto" hangingPunct="1">
              <a:spcAft>
                <a:spcPts val="0"/>
              </a:spcAft>
              <a:buFont typeface="Wingdings"/>
              <a:buNone/>
              <a:defRPr/>
            </a:pPr>
            <a:r>
              <a:rPr lang="en-US" b="1" dirty="0" smtClean="0">
                <a:solidFill>
                  <a:schemeClr val="accent1">
                    <a:lumMod val="50000"/>
                  </a:schemeClr>
                </a:solidFill>
              </a:rPr>
              <a:t>Chapter 14 </a:t>
            </a:r>
          </a:p>
          <a:p>
            <a:pPr eaLnBrk="1" fontAlgn="auto" hangingPunct="1">
              <a:spcAft>
                <a:spcPts val="0"/>
              </a:spcAft>
              <a:buFont typeface="Wingdings"/>
              <a:buNone/>
              <a:defRPr/>
            </a:pPr>
            <a:endParaRPr lang="en-US" sz="1000" b="1" dirty="0" smtClean="0">
              <a:solidFill>
                <a:schemeClr val="accent1">
                  <a:lumMod val="50000"/>
                </a:schemeClr>
              </a:solidFill>
            </a:endParaRPr>
          </a:p>
          <a:p>
            <a:pPr eaLnBrk="1" fontAlgn="auto" hangingPunct="1">
              <a:spcAft>
                <a:spcPts val="0"/>
              </a:spcAft>
              <a:buFont typeface="Wingdings"/>
              <a:buNone/>
              <a:defRPr/>
            </a:pPr>
            <a:endParaRPr lang="en-US" sz="1000" b="1" dirty="0" smtClean="0">
              <a:solidFill>
                <a:schemeClr val="accent1">
                  <a:lumMod val="50000"/>
                </a:schemeClr>
              </a:solidFill>
            </a:endParaRPr>
          </a:p>
          <a:p>
            <a:pPr eaLnBrk="1" fontAlgn="auto" hangingPunct="1">
              <a:spcAft>
                <a:spcPts val="0"/>
              </a:spcAft>
              <a:buFont typeface="Wingdings"/>
              <a:buNone/>
              <a:defRPr/>
            </a:pPr>
            <a:r>
              <a:rPr lang="en-US" sz="4400" b="1" i="1" dirty="0" smtClean="0">
                <a:solidFill>
                  <a:schemeClr val="accent1">
                    <a:lumMod val="50000"/>
                  </a:schemeClr>
                </a:solidFill>
              </a:rPr>
              <a:t>Foundations of Organizational Structure</a:t>
            </a:r>
            <a:endParaRPr lang="en-US" sz="4000" dirty="0" smtClean="0">
              <a:solidFill>
                <a:schemeClr val="accent1">
                  <a:lumMod val="50000"/>
                </a:schemeClr>
              </a:solidFill>
            </a:endParaRPr>
          </a:p>
        </p:txBody>
      </p:sp>
      <p:sp>
        <p:nvSpPr>
          <p:cNvPr id="14338" name="Rectangle 6"/>
          <p:cNvSpPr>
            <a:spLocks noGrp="1" noChangeArrowheads="1"/>
          </p:cNvSpPr>
          <p:nvPr>
            <p:ph type="sldNum" sz="quarter" idx="11"/>
          </p:nvPr>
        </p:nvSpPr>
        <p:spPr bwMode="auto">
          <a:noFill/>
          <a:ln>
            <a:miter lim="800000"/>
            <a:headEnd/>
            <a:tailEnd/>
          </a:ln>
        </p:spPr>
        <p:txBody>
          <a:bodyPr wrap="square" lIns="91440" tIns="45720" rIns="91440" bIns="45720" numCol="1" compatLnSpc="1">
            <a:prstTxWarp prst="textNoShape">
              <a:avLst/>
            </a:prstTxWarp>
          </a:bodyPr>
          <a:lstStyle/>
          <a:p>
            <a:r>
              <a:rPr lang="en-US" smtClean="0">
                <a:cs typeface="Arial" charset="0"/>
              </a:rPr>
              <a:t>14-</a:t>
            </a:r>
            <a:fld id="{90148BC3-FCCD-4DAB-A2D0-40B1D40987C6}" type="slidenum">
              <a:rPr lang="en-US" smtClean="0">
                <a:cs typeface="Arial" charset="0"/>
              </a:rPr>
              <a:pPr/>
              <a:t>2</a:t>
            </a:fld>
            <a:endParaRPr lang="en-US" smtClean="0">
              <a:cs typeface="Arial" charset="0"/>
            </a:endParaRPr>
          </a:p>
        </p:txBody>
      </p:sp>
      <p:sp>
        <p:nvSpPr>
          <p:cNvPr id="14339" name="Line 6"/>
          <p:cNvSpPr>
            <a:spLocks noChangeShapeType="1"/>
          </p:cNvSpPr>
          <p:nvPr/>
        </p:nvSpPr>
        <p:spPr bwMode="auto">
          <a:xfrm>
            <a:off x="457200" y="3124200"/>
            <a:ext cx="8305800" cy="0"/>
          </a:xfrm>
          <a:prstGeom prst="line">
            <a:avLst/>
          </a:prstGeom>
          <a:noFill/>
          <a:ln w="38100">
            <a:solidFill>
              <a:schemeClr val="tx1"/>
            </a:solidFill>
            <a:round/>
            <a:headEnd/>
            <a:tailEnd/>
          </a:ln>
        </p:spPr>
        <p:txBody>
          <a:bodyPr wrap="none" anchor="ctr"/>
          <a:lstStyle/>
          <a:p>
            <a:endParaRPr lang="en-US"/>
          </a:p>
        </p:txBody>
      </p:sp>
      <p:sp>
        <p:nvSpPr>
          <p:cNvPr id="11" name="Rectangle 3"/>
          <p:cNvSpPr txBox="1">
            <a:spLocks noChangeArrowheads="1"/>
          </p:cNvSpPr>
          <p:nvPr/>
        </p:nvSpPr>
        <p:spPr bwMode="auto">
          <a:xfrm>
            <a:off x="381000" y="685800"/>
            <a:ext cx="8516938" cy="1981200"/>
          </a:xfrm>
          <a:prstGeom prst="rect">
            <a:avLst/>
          </a:prstGeom>
          <a:noFill/>
          <a:ln w="9525">
            <a:noFill/>
            <a:miter lim="800000"/>
            <a:headEnd/>
            <a:tailEnd/>
          </a:ln>
        </p:spPr>
        <p:txBody>
          <a:bodyPr/>
          <a:lstStyle/>
          <a:p>
            <a:pPr algn="ctr">
              <a:spcBef>
                <a:spcPct val="20000"/>
              </a:spcBef>
              <a:defRPr/>
            </a:pPr>
            <a:r>
              <a:rPr lang="en-US" sz="3200" b="1" kern="0" dirty="0">
                <a:solidFill>
                  <a:schemeClr val="accent2">
                    <a:lumMod val="50000"/>
                  </a:schemeClr>
                </a:solidFill>
                <a:latin typeface="+mj-lt"/>
                <a:ea typeface="Tahoma" pitchFamily="34" charset="0"/>
                <a:cs typeface="Tahoma" pitchFamily="34" charset="0"/>
              </a:rPr>
              <a:t>Essentials of </a:t>
            </a:r>
          </a:p>
          <a:p>
            <a:pPr algn="ctr">
              <a:spcBef>
                <a:spcPct val="20000"/>
              </a:spcBef>
              <a:defRPr/>
            </a:pPr>
            <a:r>
              <a:rPr lang="en-US" sz="3200" b="1" kern="0" dirty="0">
                <a:solidFill>
                  <a:schemeClr val="accent2">
                    <a:lumMod val="50000"/>
                  </a:schemeClr>
                </a:solidFill>
                <a:latin typeface="+mj-lt"/>
                <a:ea typeface="Tahoma" pitchFamily="34" charset="0"/>
                <a:cs typeface="Tahoma" pitchFamily="34" charset="0"/>
              </a:rPr>
              <a:t>Organizational Behavior</a:t>
            </a:r>
            <a:r>
              <a:rPr lang="en-US" sz="3200" kern="0" dirty="0">
                <a:solidFill>
                  <a:schemeClr val="accent2">
                    <a:lumMod val="50000"/>
                  </a:schemeClr>
                </a:solidFill>
                <a:latin typeface="+mj-lt"/>
                <a:ea typeface="Tahoma" pitchFamily="34" charset="0"/>
                <a:cs typeface="Tahoma" pitchFamily="34" charset="0"/>
              </a:rPr>
              <a:t>, </a:t>
            </a:r>
            <a:r>
              <a:rPr lang="en-US" sz="3200" b="1" kern="0" dirty="0">
                <a:solidFill>
                  <a:schemeClr val="accent2">
                    <a:lumMod val="50000"/>
                  </a:schemeClr>
                </a:solidFill>
                <a:latin typeface="+mj-lt"/>
                <a:ea typeface="Tahoma" pitchFamily="34" charset="0"/>
                <a:cs typeface="Tahoma" pitchFamily="34" charset="0"/>
              </a:rPr>
              <a:t>11/e</a:t>
            </a:r>
          </a:p>
          <a:p>
            <a:pPr algn="ctr">
              <a:spcBef>
                <a:spcPct val="20000"/>
              </a:spcBef>
              <a:defRPr/>
            </a:pPr>
            <a:endParaRPr lang="en-US" sz="3200" b="1" kern="0" dirty="0">
              <a:solidFill>
                <a:schemeClr val="accent2">
                  <a:lumMod val="50000"/>
                </a:schemeClr>
              </a:solidFill>
              <a:latin typeface="+mj-lt"/>
              <a:ea typeface="Tahoma" pitchFamily="34" charset="0"/>
              <a:cs typeface="Tahoma" pitchFamily="34" charset="0"/>
            </a:endParaRPr>
          </a:p>
          <a:p>
            <a:pPr algn="ctr">
              <a:spcBef>
                <a:spcPct val="20000"/>
              </a:spcBef>
              <a:defRPr/>
            </a:pPr>
            <a:r>
              <a:rPr lang="en-US" sz="3200" b="1" kern="0" dirty="0">
                <a:solidFill>
                  <a:schemeClr val="accent2">
                    <a:lumMod val="50000"/>
                  </a:schemeClr>
                </a:solidFill>
                <a:latin typeface="+mj-lt"/>
                <a:ea typeface="Tahoma" pitchFamily="34" charset="0"/>
                <a:cs typeface="Tahoma" pitchFamily="34" charset="0"/>
              </a:rPr>
              <a:t>Stephen P. Robbins &amp; Timothy A. Judge</a:t>
            </a:r>
          </a:p>
        </p:txBody>
      </p:sp>
    </p:spTree>
  </p:cSld>
  <p:clrMapOvr>
    <a:masterClrMapping/>
  </p:clrMapOvr>
  <p:transition xmlns:p14="http://schemas.microsoft.com/office/powerpoint/2010/main">
    <p:random/>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49" name="Title 1"/>
          <p:cNvSpPr>
            <a:spLocks noGrp="1"/>
          </p:cNvSpPr>
          <p:nvPr>
            <p:ph type="title"/>
          </p:nvPr>
        </p:nvSpPr>
        <p:spPr>
          <a:xfrm>
            <a:off x="609600" y="228600"/>
            <a:ext cx="8534400" cy="990600"/>
          </a:xfrm>
        </p:spPr>
        <p:txBody>
          <a:bodyPr/>
          <a:lstStyle/>
          <a:p>
            <a:pPr eaLnBrk="1" hangingPunct="1"/>
            <a:r>
              <a:rPr lang="en-US" smtClean="0"/>
              <a:t>The Leaner Organization: Downsizing</a:t>
            </a:r>
          </a:p>
        </p:txBody>
      </p:sp>
      <p:sp>
        <p:nvSpPr>
          <p:cNvPr id="3" name="Slide Number Placeholder 2"/>
          <p:cNvSpPr>
            <a:spLocks noGrp="1"/>
          </p:cNvSpPr>
          <p:nvPr>
            <p:ph type="sldNum" sz="quarter" idx="12"/>
          </p:nvPr>
        </p:nvSpPr>
        <p:spPr/>
        <p:txBody>
          <a:bodyPr>
            <a:normAutofit fontScale="70000" lnSpcReduction="20000"/>
          </a:bodyPr>
          <a:lstStyle/>
          <a:p>
            <a:pPr>
              <a:defRPr/>
            </a:pPr>
            <a:r>
              <a:rPr lang="en-US" smtClean="0"/>
              <a:t>14-</a:t>
            </a:r>
            <a:fld id="{0B6B2ED8-79AB-4488-8F3D-03B1EC9C08B3}" type="slidenum">
              <a:rPr lang="en-US" smtClean="0"/>
              <a:pPr>
                <a:defRPr/>
              </a:pPr>
              <a:t>20</a:t>
            </a:fld>
            <a:endParaRPr lang="en-US"/>
          </a:p>
        </p:txBody>
      </p:sp>
      <p:sp>
        <p:nvSpPr>
          <p:cNvPr id="27652" name="TextBox 3"/>
          <p:cNvSpPr txBox="1">
            <a:spLocks noChangeArrowheads="1"/>
          </p:cNvSpPr>
          <p:nvPr/>
        </p:nvSpPr>
        <p:spPr bwMode="auto">
          <a:xfrm>
            <a:off x="549275" y="1835150"/>
            <a:ext cx="8178800" cy="3416300"/>
          </a:xfrm>
          <a:prstGeom prst="rect">
            <a:avLst/>
          </a:prstGeom>
          <a:noFill/>
          <a:ln>
            <a:noFill/>
          </a:ln>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buFont typeface="Arial" charset="0"/>
              <a:buChar char="•"/>
              <a:defRPr/>
            </a:pPr>
            <a:r>
              <a:rPr lang="en-US" dirty="0">
                <a:solidFill>
                  <a:schemeClr val="tx2"/>
                </a:solidFill>
                <a:latin typeface="+mn-lt"/>
                <a:cs typeface="+mn-cs"/>
              </a:rPr>
              <a:t>Downsizing:  A systematic effort to make an organization leaner by selling off business units, closing locations or reducing staff.</a:t>
            </a:r>
          </a:p>
          <a:p>
            <a:pPr eaLnBrk="1" hangingPunct="1">
              <a:buFont typeface="Arial" charset="0"/>
              <a:buChar char="•"/>
              <a:defRPr/>
            </a:pPr>
            <a:endParaRPr lang="en-US" dirty="0">
              <a:solidFill>
                <a:schemeClr val="tx2"/>
              </a:solidFill>
              <a:latin typeface="+mn-lt"/>
              <a:cs typeface="+mn-cs"/>
            </a:endParaRPr>
          </a:p>
          <a:p>
            <a:pPr eaLnBrk="1" hangingPunct="1">
              <a:buFont typeface="Arial" charset="0"/>
              <a:buChar char="•"/>
              <a:defRPr/>
            </a:pPr>
            <a:r>
              <a:rPr lang="en-US" dirty="0">
                <a:solidFill>
                  <a:schemeClr val="tx2"/>
                </a:solidFill>
                <a:latin typeface="+mn-lt"/>
                <a:cs typeface="+mn-cs"/>
              </a:rPr>
              <a:t>Controversial because of the negative impact on employees</a:t>
            </a:r>
          </a:p>
          <a:p>
            <a:pPr eaLnBrk="1" hangingPunct="1">
              <a:buFont typeface="Arial" charset="0"/>
              <a:buChar char="•"/>
              <a:defRPr/>
            </a:pPr>
            <a:endParaRPr lang="en-US" dirty="0">
              <a:solidFill>
                <a:schemeClr val="tx2"/>
              </a:solidFill>
              <a:latin typeface="+mn-lt"/>
              <a:cs typeface="+mn-cs"/>
            </a:endParaRPr>
          </a:p>
          <a:p>
            <a:pPr eaLnBrk="1" hangingPunct="1">
              <a:buFont typeface="Arial" charset="0"/>
              <a:buChar char="•"/>
              <a:defRPr/>
            </a:pPr>
            <a:r>
              <a:rPr lang="en-US" dirty="0">
                <a:solidFill>
                  <a:schemeClr val="tx2"/>
                </a:solidFill>
                <a:latin typeface="+mn-lt"/>
                <a:cs typeface="+mn-cs"/>
              </a:rPr>
              <a:t>Impact on organizational performance has been very controversial</a:t>
            </a:r>
          </a:p>
          <a:p>
            <a:pPr algn="ctr" eaLnBrk="1" hangingPunct="1">
              <a:buFont typeface="Arial" charset="0"/>
              <a:buChar char="•"/>
              <a:defRPr/>
            </a:pPr>
            <a:endParaRPr lang="en-US" dirty="0">
              <a:cs typeface="+mn-cs"/>
            </a:endParaRPr>
          </a:p>
          <a:p>
            <a:pPr algn="ctr" eaLnBrk="1" hangingPunct="1">
              <a:buFont typeface="Arial" charset="0"/>
              <a:buChar char="•"/>
              <a:defRPr/>
            </a:pPr>
            <a:endParaRPr lang="en-US" dirty="0">
              <a:cs typeface="+mn-cs"/>
            </a:endParaRP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7" name="Rectangle 4"/>
          <p:cNvSpPr>
            <a:spLocks noGrp="1" noChangeArrowheads="1"/>
          </p:cNvSpPr>
          <p:nvPr>
            <p:ph type="title"/>
          </p:nvPr>
        </p:nvSpPr>
        <p:spPr>
          <a:xfrm>
            <a:off x="612775" y="228600"/>
            <a:ext cx="8153400" cy="990600"/>
          </a:xfrm>
        </p:spPr>
        <p:txBody>
          <a:bodyPr/>
          <a:lstStyle/>
          <a:p>
            <a:pPr eaLnBrk="1" hangingPunct="1"/>
            <a:r>
              <a:rPr lang="en-US" sz="3600" b="1" smtClean="0"/>
              <a:t>The Four Forces that Influence Structure</a:t>
            </a:r>
          </a:p>
        </p:txBody>
      </p:sp>
      <p:sp>
        <p:nvSpPr>
          <p:cNvPr id="19458" name="Rectangle 6"/>
          <p:cNvSpPr>
            <a:spLocks noGrp="1" noChangeArrowheads="1"/>
          </p:cNvSpPr>
          <p:nvPr>
            <p:ph type="sldNum" sz="quarter" idx="12"/>
          </p:nvPr>
        </p:nvSpPr>
        <p:spPr/>
        <p:txBody>
          <a:bodyPr>
            <a:normAutofit fontScale="70000" lnSpcReduction="20000"/>
          </a:bodyPr>
          <a:lstStyle/>
          <a:p>
            <a:pPr>
              <a:defRPr/>
            </a:pPr>
            <a:r>
              <a:rPr lang="en-US"/>
              <a:t>14-</a:t>
            </a:r>
            <a:fld id="{8EB87117-095D-48E7-953D-7D2FF32A03BF}" type="slidenum">
              <a:rPr lang="en-US"/>
              <a:pPr>
                <a:defRPr/>
              </a:pPr>
              <a:t>21</a:t>
            </a:fld>
            <a:endParaRPr lang="en-US"/>
          </a:p>
        </p:txBody>
      </p:sp>
      <p:sp>
        <p:nvSpPr>
          <p:cNvPr id="19460" name="Rectangle 5"/>
          <p:cNvSpPr>
            <a:spLocks noGrp="1" noChangeArrowheads="1"/>
          </p:cNvSpPr>
          <p:nvPr>
            <p:ph sz="quarter" idx="1"/>
          </p:nvPr>
        </p:nvSpPr>
        <p:spPr>
          <a:xfrm>
            <a:off x="457200" y="1455738"/>
            <a:ext cx="8347075" cy="4945062"/>
          </a:xfrm>
        </p:spPr>
        <p:txBody>
          <a:bodyPr>
            <a:normAutofit/>
          </a:bodyPr>
          <a:lstStyle/>
          <a:p>
            <a:pPr marL="514350" indent="-514350" eaLnBrk="1" fontAlgn="auto" hangingPunct="1">
              <a:spcAft>
                <a:spcPts val="0"/>
              </a:spcAft>
              <a:buFontTx/>
              <a:buAutoNum type="arabicPeriod"/>
              <a:defRPr/>
            </a:pPr>
            <a:r>
              <a:rPr lang="en-US" dirty="0" smtClean="0">
                <a:solidFill>
                  <a:schemeClr val="accent2">
                    <a:lumMod val="50000"/>
                  </a:schemeClr>
                </a:solidFill>
              </a:rPr>
              <a:t>Strategy </a:t>
            </a:r>
          </a:p>
          <a:p>
            <a:pPr marL="971550" lvl="1" indent="-514350" eaLnBrk="1" fontAlgn="auto" hangingPunct="1">
              <a:spcAft>
                <a:spcPts val="0"/>
              </a:spcAft>
              <a:buFont typeface="Wingdings 2"/>
              <a:buChar char=""/>
              <a:defRPr/>
            </a:pPr>
            <a:r>
              <a:rPr lang="en-US" sz="2400" dirty="0" smtClean="0">
                <a:solidFill>
                  <a:schemeClr val="accent2">
                    <a:lumMod val="50000"/>
                  </a:schemeClr>
                </a:solidFill>
              </a:rPr>
              <a:t>Innovation – introduce new offerings - organic</a:t>
            </a:r>
          </a:p>
          <a:p>
            <a:pPr marL="971550" lvl="1" indent="-514350" eaLnBrk="1" fontAlgn="auto" hangingPunct="1">
              <a:spcAft>
                <a:spcPts val="0"/>
              </a:spcAft>
              <a:buFont typeface="Wingdings 2"/>
              <a:buChar char=""/>
              <a:defRPr/>
            </a:pPr>
            <a:r>
              <a:rPr lang="en-US" sz="2400" dirty="0" smtClean="0">
                <a:solidFill>
                  <a:schemeClr val="accent2">
                    <a:lumMod val="50000"/>
                  </a:schemeClr>
                </a:solidFill>
              </a:rPr>
              <a:t>Cost-Minimization – cost control - mechanistic</a:t>
            </a:r>
          </a:p>
          <a:p>
            <a:pPr marL="971550" lvl="1" indent="-514350" eaLnBrk="1" fontAlgn="auto" hangingPunct="1">
              <a:spcAft>
                <a:spcPts val="0"/>
              </a:spcAft>
              <a:buFont typeface="Wingdings 2"/>
              <a:buChar char=""/>
              <a:defRPr/>
            </a:pPr>
            <a:r>
              <a:rPr lang="en-US" sz="2400" dirty="0" smtClean="0">
                <a:solidFill>
                  <a:schemeClr val="accent2">
                    <a:lumMod val="50000"/>
                  </a:schemeClr>
                </a:solidFill>
              </a:rPr>
              <a:t>Imitation – minimal risk and maximum profit - both</a:t>
            </a:r>
          </a:p>
          <a:p>
            <a:pPr marL="514350" indent="-514350" eaLnBrk="1" fontAlgn="auto" hangingPunct="1">
              <a:spcAft>
                <a:spcPts val="0"/>
              </a:spcAft>
              <a:buFontTx/>
              <a:buAutoNum type="arabicPeriod"/>
              <a:defRPr/>
            </a:pPr>
            <a:r>
              <a:rPr lang="en-US" dirty="0" smtClean="0">
                <a:solidFill>
                  <a:schemeClr val="accent2">
                    <a:lumMod val="50000"/>
                  </a:schemeClr>
                </a:solidFill>
              </a:rPr>
              <a:t>Organization Size </a:t>
            </a:r>
          </a:p>
          <a:p>
            <a:pPr marL="971550" lvl="1" indent="-514350" eaLnBrk="1" fontAlgn="auto" hangingPunct="1">
              <a:spcAft>
                <a:spcPts val="0"/>
              </a:spcAft>
              <a:buFont typeface="Wingdings 2"/>
              <a:buChar char=""/>
              <a:defRPr/>
            </a:pPr>
            <a:r>
              <a:rPr lang="en-US" sz="2400" dirty="0" smtClean="0">
                <a:solidFill>
                  <a:schemeClr val="accent2">
                    <a:lumMod val="50000"/>
                  </a:schemeClr>
                </a:solidFill>
              </a:rPr>
              <a:t>Bigger becomes mechanistic</a:t>
            </a:r>
          </a:p>
          <a:p>
            <a:pPr marL="514350" indent="-514350" eaLnBrk="1" fontAlgn="auto" hangingPunct="1">
              <a:spcAft>
                <a:spcPts val="0"/>
              </a:spcAft>
              <a:buFontTx/>
              <a:buAutoNum type="arabicPeriod"/>
              <a:defRPr/>
            </a:pPr>
            <a:r>
              <a:rPr lang="en-US" dirty="0" smtClean="0">
                <a:solidFill>
                  <a:schemeClr val="accent2">
                    <a:lumMod val="50000"/>
                  </a:schemeClr>
                </a:solidFill>
              </a:rPr>
              <a:t>Technology</a:t>
            </a:r>
          </a:p>
          <a:p>
            <a:pPr marL="971550" lvl="1" indent="-514350" eaLnBrk="1" fontAlgn="auto" hangingPunct="1">
              <a:spcAft>
                <a:spcPts val="0"/>
              </a:spcAft>
              <a:buFont typeface="Wingdings 2"/>
              <a:buChar char=""/>
              <a:defRPr/>
            </a:pPr>
            <a:r>
              <a:rPr lang="en-US" sz="2400" dirty="0" smtClean="0">
                <a:solidFill>
                  <a:schemeClr val="accent2">
                    <a:lumMod val="50000"/>
                  </a:schemeClr>
                </a:solidFill>
              </a:rPr>
              <a:t>Routine equals mechanistic, </a:t>
            </a:r>
            <a:r>
              <a:rPr lang="en-US" sz="2400" dirty="0" err="1" smtClean="0">
                <a:solidFill>
                  <a:schemeClr val="accent2">
                    <a:lumMod val="50000"/>
                  </a:schemeClr>
                </a:solidFill>
              </a:rPr>
              <a:t>nonroutine</a:t>
            </a:r>
            <a:r>
              <a:rPr lang="en-US" sz="2400" dirty="0" smtClean="0">
                <a:solidFill>
                  <a:schemeClr val="accent2">
                    <a:lumMod val="50000"/>
                  </a:schemeClr>
                </a:solidFill>
              </a:rPr>
              <a:t> is organic</a:t>
            </a:r>
          </a:p>
          <a:p>
            <a:pPr marL="514350" indent="-514350" eaLnBrk="1" fontAlgn="auto" hangingPunct="1">
              <a:spcAft>
                <a:spcPts val="0"/>
              </a:spcAft>
              <a:buFontTx/>
              <a:buAutoNum type="arabicPeriod"/>
              <a:defRPr/>
            </a:pPr>
            <a:r>
              <a:rPr lang="en-US" dirty="0" smtClean="0">
                <a:solidFill>
                  <a:schemeClr val="accent2">
                    <a:lumMod val="50000"/>
                  </a:schemeClr>
                </a:solidFill>
              </a:rPr>
              <a:t>Environment</a:t>
            </a:r>
          </a:p>
          <a:p>
            <a:pPr marL="971550" lvl="1" indent="-514350" eaLnBrk="1" fontAlgn="auto" hangingPunct="1">
              <a:spcAft>
                <a:spcPts val="0"/>
              </a:spcAft>
              <a:buFont typeface="Wingdings 2"/>
              <a:buChar char=""/>
              <a:defRPr/>
            </a:pPr>
            <a:r>
              <a:rPr lang="en-US" sz="2400" dirty="0" smtClean="0">
                <a:solidFill>
                  <a:schemeClr val="accent2">
                    <a:lumMod val="50000"/>
                  </a:schemeClr>
                </a:solidFill>
              </a:rPr>
              <a:t>Dynamic environments lead to organic structures</a:t>
            </a:r>
          </a:p>
        </p:txBody>
      </p:sp>
    </p:spTree>
  </p:cSld>
  <p:clrMapOvr>
    <a:masterClrMapping/>
  </p:clrMapOvr>
  <p:transition xmlns:p14="http://schemas.microsoft.com/office/powerpoint/2010/main">
    <p:random/>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345" name="Rectangle 1030"/>
          <p:cNvSpPr>
            <a:spLocks noGrp="1" noChangeArrowheads="1"/>
          </p:cNvSpPr>
          <p:nvPr>
            <p:ph type="title"/>
          </p:nvPr>
        </p:nvSpPr>
        <p:spPr>
          <a:xfrm>
            <a:off x="0" y="228600"/>
            <a:ext cx="9144000" cy="990600"/>
          </a:xfrm>
        </p:spPr>
        <p:txBody>
          <a:bodyPr/>
          <a:lstStyle/>
          <a:p>
            <a:pPr eaLnBrk="1" hangingPunct="1"/>
            <a:r>
              <a:rPr lang="en-US" sz="3600" smtClean="0"/>
              <a:t>Organizational Designs and Employee Behavior</a:t>
            </a:r>
          </a:p>
        </p:txBody>
      </p:sp>
      <p:sp>
        <p:nvSpPr>
          <p:cNvPr id="20482" name="Rectangle 6"/>
          <p:cNvSpPr>
            <a:spLocks noGrp="1" noChangeArrowheads="1"/>
          </p:cNvSpPr>
          <p:nvPr>
            <p:ph type="sldNum" sz="quarter" idx="12"/>
          </p:nvPr>
        </p:nvSpPr>
        <p:spPr/>
        <p:txBody>
          <a:bodyPr>
            <a:normAutofit fontScale="70000" lnSpcReduction="20000"/>
          </a:bodyPr>
          <a:lstStyle/>
          <a:p>
            <a:pPr>
              <a:defRPr/>
            </a:pPr>
            <a:r>
              <a:rPr lang="en-US"/>
              <a:t>14-</a:t>
            </a:r>
            <a:fld id="{9992E38B-D8ED-4FCE-9B09-9FC946933E06}" type="slidenum">
              <a:rPr lang="en-US"/>
              <a:pPr>
                <a:defRPr/>
              </a:pPr>
              <a:t>22</a:t>
            </a:fld>
            <a:endParaRPr lang="en-US"/>
          </a:p>
        </p:txBody>
      </p:sp>
      <p:sp>
        <p:nvSpPr>
          <p:cNvPr id="20485" name="Rectangle 1031"/>
          <p:cNvSpPr>
            <a:spLocks noGrp="1" noChangeArrowheads="1"/>
          </p:cNvSpPr>
          <p:nvPr>
            <p:ph sz="quarter" idx="1"/>
          </p:nvPr>
        </p:nvSpPr>
        <p:spPr>
          <a:xfrm>
            <a:off x="533400" y="1828800"/>
            <a:ext cx="8347075" cy="4114800"/>
          </a:xfrm>
        </p:spPr>
        <p:txBody>
          <a:bodyPr>
            <a:normAutofit/>
          </a:bodyPr>
          <a:lstStyle/>
          <a:p>
            <a:pPr marL="320040" indent="-320040" eaLnBrk="1" fontAlgn="auto" hangingPunct="1">
              <a:spcAft>
                <a:spcPts val="0"/>
              </a:spcAft>
              <a:buFont typeface="Wingdings"/>
              <a:buChar char=""/>
              <a:defRPr/>
            </a:pPr>
            <a:r>
              <a:rPr lang="en-US" dirty="0" smtClean="0">
                <a:solidFill>
                  <a:schemeClr val="accent1">
                    <a:lumMod val="50000"/>
                  </a:schemeClr>
                </a:solidFill>
              </a:rPr>
              <a:t>Cannot generalize any link between structure and performance</a:t>
            </a:r>
          </a:p>
          <a:p>
            <a:pPr marL="320040" indent="-320040" eaLnBrk="1" fontAlgn="auto" hangingPunct="1">
              <a:spcAft>
                <a:spcPts val="0"/>
              </a:spcAft>
              <a:buFont typeface="Wingdings"/>
              <a:buChar char=""/>
              <a:defRPr/>
            </a:pPr>
            <a:r>
              <a:rPr lang="en-US" dirty="0" smtClean="0">
                <a:solidFill>
                  <a:schemeClr val="accent1">
                    <a:lumMod val="50000"/>
                  </a:schemeClr>
                </a:solidFill>
              </a:rPr>
              <a:t>Too much individual variance</a:t>
            </a:r>
          </a:p>
          <a:p>
            <a:pPr marL="320040" indent="-320040" eaLnBrk="1" fontAlgn="auto" hangingPunct="1">
              <a:spcAft>
                <a:spcPts val="0"/>
              </a:spcAft>
              <a:buFont typeface="Wingdings"/>
              <a:buChar char=""/>
              <a:defRPr/>
            </a:pPr>
            <a:r>
              <a:rPr lang="en-US" dirty="0" smtClean="0">
                <a:solidFill>
                  <a:schemeClr val="accent1">
                    <a:lumMod val="50000"/>
                  </a:schemeClr>
                </a:solidFill>
              </a:rPr>
              <a:t>Consider employee preferences for:</a:t>
            </a:r>
          </a:p>
          <a:p>
            <a:pPr marL="640080" lvl="1" indent="-274320" eaLnBrk="1" fontAlgn="auto" hangingPunct="1">
              <a:spcAft>
                <a:spcPts val="0"/>
              </a:spcAft>
              <a:buFont typeface="Wingdings 2"/>
              <a:buChar char=""/>
              <a:defRPr/>
            </a:pPr>
            <a:r>
              <a:rPr lang="en-US" sz="2400" dirty="0" smtClean="0">
                <a:solidFill>
                  <a:schemeClr val="accent1">
                    <a:lumMod val="50000"/>
                  </a:schemeClr>
                </a:solidFill>
              </a:rPr>
              <a:t>Work Specialization</a:t>
            </a:r>
          </a:p>
          <a:p>
            <a:pPr marL="640080" lvl="1" indent="-274320" eaLnBrk="1" fontAlgn="auto" hangingPunct="1">
              <a:spcAft>
                <a:spcPts val="0"/>
              </a:spcAft>
              <a:buFont typeface="Wingdings 2"/>
              <a:buChar char=""/>
              <a:defRPr/>
            </a:pPr>
            <a:r>
              <a:rPr lang="en-US" sz="2400" dirty="0" smtClean="0">
                <a:solidFill>
                  <a:schemeClr val="accent1">
                    <a:lumMod val="50000"/>
                  </a:schemeClr>
                </a:solidFill>
              </a:rPr>
              <a:t>Span of Control</a:t>
            </a:r>
          </a:p>
          <a:p>
            <a:pPr marL="640080" lvl="1" indent="-274320" eaLnBrk="1" fontAlgn="auto" hangingPunct="1">
              <a:spcAft>
                <a:spcPts val="0"/>
              </a:spcAft>
              <a:buFont typeface="Wingdings 2"/>
              <a:buChar char=""/>
              <a:defRPr/>
            </a:pPr>
            <a:r>
              <a:rPr lang="en-US" sz="2400" dirty="0" smtClean="0">
                <a:solidFill>
                  <a:schemeClr val="accent1">
                    <a:lumMod val="50000"/>
                  </a:schemeClr>
                </a:solidFill>
              </a:rPr>
              <a:t>Centralization</a:t>
            </a:r>
          </a:p>
        </p:txBody>
      </p:sp>
      <p:pic>
        <p:nvPicPr>
          <p:cNvPr id="57348" name="Picture 1035" descr="C:\Users\Bob Stretch\AppData\Local\Microsoft\Windows\Temporary Internet Files\Content.IE5\K0JS0KIR\MPj04331250000[1].jpg"/>
          <p:cNvPicPr>
            <a:picLocks noChangeAspect="1" noChangeArrowheads="1"/>
          </p:cNvPicPr>
          <p:nvPr/>
        </p:nvPicPr>
        <p:blipFill>
          <a:blip r:embed="rId3">
            <a:clrChange>
              <a:clrFrom>
                <a:srgbClr val="FFFFFF"/>
              </a:clrFrom>
              <a:clrTo>
                <a:srgbClr val="FFFFFF">
                  <a:alpha val="0"/>
                </a:srgbClr>
              </a:clrTo>
            </a:clrChange>
          </a:blip>
          <a:srcRect b="17857"/>
          <a:stretch>
            <a:fillRect/>
          </a:stretch>
        </p:blipFill>
        <p:spPr bwMode="auto">
          <a:xfrm>
            <a:off x="4870450" y="1379538"/>
            <a:ext cx="4273550" cy="5030787"/>
          </a:xfrm>
          <a:prstGeom prst="rect">
            <a:avLst/>
          </a:prstGeom>
          <a:noFill/>
          <a:ln w="9525">
            <a:noFill/>
            <a:miter lim="800000"/>
            <a:headEnd/>
            <a:tailEnd/>
          </a:ln>
        </p:spPr>
      </p:pic>
    </p:spTree>
  </p:cSld>
  <p:clrMapOvr>
    <a:masterClrMapping/>
  </p:clrMapOvr>
  <p:transition xmlns:p14="http://schemas.microsoft.com/office/powerpoint/2010/main">
    <p:random/>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393" name="Rectangle 2"/>
          <p:cNvSpPr>
            <a:spLocks noGrp="1" noChangeArrowheads="1"/>
          </p:cNvSpPr>
          <p:nvPr>
            <p:ph type="title"/>
          </p:nvPr>
        </p:nvSpPr>
        <p:spPr>
          <a:xfrm>
            <a:off x="612775" y="228600"/>
            <a:ext cx="8153400" cy="990600"/>
          </a:xfrm>
        </p:spPr>
        <p:txBody>
          <a:bodyPr/>
          <a:lstStyle/>
          <a:p>
            <a:pPr eaLnBrk="1" hangingPunct="1"/>
            <a:r>
              <a:rPr lang="en-US" sz="3600" smtClean="0"/>
              <a:t>Global Implications</a:t>
            </a:r>
          </a:p>
        </p:txBody>
      </p:sp>
      <p:sp>
        <p:nvSpPr>
          <p:cNvPr id="21506" name="Rectangle 6"/>
          <p:cNvSpPr>
            <a:spLocks noGrp="1" noChangeArrowheads="1"/>
          </p:cNvSpPr>
          <p:nvPr>
            <p:ph type="sldNum" sz="quarter" idx="12"/>
          </p:nvPr>
        </p:nvSpPr>
        <p:spPr/>
        <p:txBody>
          <a:bodyPr>
            <a:normAutofit fontScale="70000" lnSpcReduction="20000"/>
          </a:bodyPr>
          <a:lstStyle/>
          <a:p>
            <a:pPr>
              <a:defRPr/>
            </a:pPr>
            <a:r>
              <a:rPr lang="en-US"/>
              <a:t>14-</a:t>
            </a:r>
            <a:fld id="{2D1120EE-ED50-4403-A2C8-4DE6EDA063FE}" type="slidenum">
              <a:rPr lang="en-US"/>
              <a:pPr>
                <a:defRPr/>
              </a:pPr>
              <a:t>23</a:t>
            </a:fld>
            <a:endParaRPr lang="en-US"/>
          </a:p>
        </p:txBody>
      </p:sp>
      <p:sp>
        <p:nvSpPr>
          <p:cNvPr id="21509" name="Rectangle 3"/>
          <p:cNvSpPr>
            <a:spLocks noGrp="1" noChangeArrowheads="1"/>
          </p:cNvSpPr>
          <p:nvPr>
            <p:ph sz="quarter" idx="1"/>
          </p:nvPr>
        </p:nvSpPr>
        <p:spPr>
          <a:xfrm>
            <a:off x="533400" y="1981200"/>
            <a:ext cx="8305800" cy="4267200"/>
          </a:xfrm>
        </p:spPr>
        <p:txBody>
          <a:bodyPr>
            <a:normAutofit/>
          </a:bodyPr>
          <a:lstStyle/>
          <a:p>
            <a:pPr marL="0" indent="0" eaLnBrk="1" fontAlgn="auto" hangingPunct="1">
              <a:spcBef>
                <a:spcPts val="600"/>
              </a:spcBef>
              <a:spcAft>
                <a:spcPts val="600"/>
              </a:spcAft>
              <a:buFontTx/>
              <a:buNone/>
              <a:defRPr/>
            </a:pPr>
            <a:r>
              <a:rPr lang="en-US" dirty="0" smtClean="0">
                <a:solidFill>
                  <a:schemeClr val="accent1">
                    <a:lumMod val="50000"/>
                  </a:schemeClr>
                </a:solidFill>
              </a:rPr>
              <a:t>Culture and Organizational Structure:</a:t>
            </a:r>
          </a:p>
          <a:p>
            <a:pPr marL="0" indent="0" eaLnBrk="1" fontAlgn="auto" hangingPunct="1">
              <a:spcBef>
                <a:spcPts val="600"/>
              </a:spcBef>
              <a:spcAft>
                <a:spcPts val="600"/>
              </a:spcAft>
              <a:buFont typeface="Wingdings"/>
              <a:buChar char=""/>
              <a:defRPr/>
            </a:pPr>
            <a:r>
              <a:rPr lang="en-US" sz="2400" dirty="0" smtClean="0">
                <a:solidFill>
                  <a:schemeClr val="accent1">
                    <a:lumMod val="50000"/>
                  </a:schemeClr>
                </a:solidFill>
              </a:rPr>
              <a:t> Insufficient research at this point</a:t>
            </a:r>
          </a:p>
          <a:p>
            <a:pPr marL="0" indent="0" eaLnBrk="1" fontAlgn="auto" hangingPunct="1">
              <a:spcBef>
                <a:spcPts val="600"/>
              </a:spcBef>
              <a:spcAft>
                <a:spcPts val="600"/>
              </a:spcAft>
              <a:buFontTx/>
              <a:buNone/>
              <a:defRPr/>
            </a:pPr>
            <a:r>
              <a:rPr lang="en-US" dirty="0" smtClean="0">
                <a:solidFill>
                  <a:schemeClr val="accent1">
                    <a:lumMod val="50000"/>
                  </a:schemeClr>
                </a:solidFill>
              </a:rPr>
              <a:t>Culture and Employee Structure Preferences:</a:t>
            </a:r>
          </a:p>
          <a:p>
            <a:pPr marL="0" indent="0" eaLnBrk="1" fontAlgn="auto" hangingPunct="1">
              <a:spcBef>
                <a:spcPts val="600"/>
              </a:spcBef>
              <a:spcAft>
                <a:spcPts val="600"/>
              </a:spcAft>
              <a:buFont typeface="Wingdings"/>
              <a:buChar char=""/>
              <a:defRPr/>
            </a:pPr>
            <a:r>
              <a:rPr lang="en-US" sz="2400" dirty="0" smtClean="0">
                <a:solidFill>
                  <a:schemeClr val="accent1">
                    <a:lumMod val="50000"/>
                  </a:schemeClr>
                </a:solidFill>
              </a:rPr>
              <a:t> National culture does influence</a:t>
            </a:r>
          </a:p>
          <a:p>
            <a:pPr marL="0" indent="0" eaLnBrk="1" fontAlgn="auto" hangingPunct="1">
              <a:spcBef>
                <a:spcPts val="600"/>
              </a:spcBef>
              <a:spcAft>
                <a:spcPts val="600"/>
              </a:spcAft>
              <a:buFont typeface="Wingdings"/>
              <a:buChar char=""/>
              <a:defRPr/>
            </a:pPr>
            <a:r>
              <a:rPr lang="en-US" sz="2400" dirty="0" smtClean="0">
                <a:solidFill>
                  <a:schemeClr val="accent1">
                    <a:lumMod val="50000"/>
                  </a:schemeClr>
                </a:solidFill>
              </a:rPr>
              <a:t> High power distance cultures accept mechanistic structure</a:t>
            </a:r>
          </a:p>
          <a:p>
            <a:pPr marL="0" indent="0" eaLnBrk="1" fontAlgn="auto" hangingPunct="1">
              <a:spcBef>
                <a:spcPts val="600"/>
              </a:spcBef>
              <a:spcAft>
                <a:spcPts val="600"/>
              </a:spcAft>
              <a:buFontTx/>
              <a:buNone/>
              <a:defRPr/>
            </a:pPr>
            <a:r>
              <a:rPr lang="en-US" dirty="0" smtClean="0">
                <a:solidFill>
                  <a:schemeClr val="accent1">
                    <a:lumMod val="50000"/>
                  </a:schemeClr>
                </a:solidFill>
              </a:rPr>
              <a:t>Culture and the </a:t>
            </a:r>
            <a:r>
              <a:rPr lang="en-US" dirty="0" err="1" smtClean="0">
                <a:solidFill>
                  <a:schemeClr val="accent1">
                    <a:lumMod val="50000"/>
                  </a:schemeClr>
                </a:solidFill>
              </a:rPr>
              <a:t>Boundaryless</a:t>
            </a:r>
            <a:r>
              <a:rPr lang="en-US" dirty="0" smtClean="0">
                <a:solidFill>
                  <a:schemeClr val="accent1">
                    <a:lumMod val="50000"/>
                  </a:schemeClr>
                </a:solidFill>
              </a:rPr>
              <a:t> Organization:</a:t>
            </a:r>
          </a:p>
          <a:p>
            <a:pPr marL="0" indent="0" eaLnBrk="1" fontAlgn="auto" hangingPunct="1">
              <a:spcBef>
                <a:spcPts val="600"/>
              </a:spcBef>
              <a:spcAft>
                <a:spcPts val="600"/>
              </a:spcAft>
              <a:buFont typeface="Wingdings"/>
              <a:buChar char=""/>
              <a:defRPr/>
            </a:pPr>
            <a:r>
              <a:rPr lang="en-US" sz="2400" dirty="0" smtClean="0">
                <a:solidFill>
                  <a:schemeClr val="accent1">
                    <a:lumMod val="50000"/>
                  </a:schemeClr>
                </a:solidFill>
              </a:rPr>
              <a:t> Natural avenue for modern global companies</a:t>
            </a:r>
          </a:p>
          <a:p>
            <a:pPr marL="0" indent="0" eaLnBrk="1" fontAlgn="auto" hangingPunct="1">
              <a:spcBef>
                <a:spcPts val="1800"/>
              </a:spcBef>
              <a:spcAft>
                <a:spcPts val="1200"/>
              </a:spcAft>
              <a:buFontTx/>
              <a:buNone/>
              <a:defRPr/>
            </a:pPr>
            <a:endParaRPr lang="en-US" b="1" dirty="0" smtClean="0"/>
          </a:p>
          <a:p>
            <a:pPr marL="0" indent="0" eaLnBrk="1" fontAlgn="auto" hangingPunct="1">
              <a:spcBef>
                <a:spcPts val="1800"/>
              </a:spcBef>
              <a:spcAft>
                <a:spcPts val="0"/>
              </a:spcAft>
              <a:buFontTx/>
              <a:buNone/>
              <a:defRPr/>
            </a:pPr>
            <a:endParaRPr lang="en-US" sz="2400" b="1" dirty="0" smtClean="0"/>
          </a:p>
          <a:p>
            <a:pPr marL="0" indent="0" eaLnBrk="1" fontAlgn="auto" hangingPunct="1">
              <a:spcBef>
                <a:spcPts val="1800"/>
              </a:spcBef>
              <a:spcAft>
                <a:spcPts val="0"/>
              </a:spcAft>
              <a:buFontTx/>
              <a:buNone/>
              <a:defRPr/>
            </a:pPr>
            <a:endParaRPr lang="en-US" b="1" dirty="0" smtClean="0"/>
          </a:p>
        </p:txBody>
      </p:sp>
      <p:pic>
        <p:nvPicPr>
          <p:cNvPr id="59396" name="Picture 8" descr="C:\Users\Bob Stretch\AppData\Local\Microsoft\Windows\Temporary Internet Files\Content.IE5\A7X84Z83\MPj04330920000[1].jpg"/>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6318250" y="165100"/>
            <a:ext cx="2487613" cy="20193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41" name="Rectangle 2"/>
          <p:cNvSpPr>
            <a:spLocks noGrp="1" noChangeArrowheads="1"/>
          </p:cNvSpPr>
          <p:nvPr>
            <p:ph type="title"/>
          </p:nvPr>
        </p:nvSpPr>
        <p:spPr>
          <a:xfrm>
            <a:off x="612775" y="228600"/>
            <a:ext cx="8153400" cy="990600"/>
          </a:xfrm>
        </p:spPr>
        <p:txBody>
          <a:bodyPr/>
          <a:lstStyle/>
          <a:p>
            <a:pPr eaLnBrk="1" hangingPunct="1"/>
            <a:r>
              <a:rPr lang="en-US" smtClean="0"/>
              <a:t>Implications for Managers</a:t>
            </a:r>
          </a:p>
        </p:txBody>
      </p:sp>
      <p:sp>
        <p:nvSpPr>
          <p:cNvPr id="22530" name="Rectangle 6"/>
          <p:cNvSpPr>
            <a:spLocks noGrp="1" noChangeArrowheads="1"/>
          </p:cNvSpPr>
          <p:nvPr>
            <p:ph type="sldNum" sz="quarter" idx="12"/>
          </p:nvPr>
        </p:nvSpPr>
        <p:spPr/>
        <p:txBody>
          <a:bodyPr>
            <a:normAutofit fontScale="70000" lnSpcReduction="20000"/>
          </a:bodyPr>
          <a:lstStyle/>
          <a:p>
            <a:pPr>
              <a:defRPr/>
            </a:pPr>
            <a:r>
              <a:rPr lang="en-US"/>
              <a:t>14-</a:t>
            </a:r>
            <a:fld id="{E6D31A75-205A-40CC-8B84-2943D24F03B0}" type="slidenum">
              <a:rPr lang="en-US"/>
              <a:pPr>
                <a:defRPr/>
              </a:pPr>
              <a:t>24</a:t>
            </a:fld>
            <a:endParaRPr lang="en-US"/>
          </a:p>
        </p:txBody>
      </p:sp>
      <p:sp>
        <p:nvSpPr>
          <p:cNvPr id="22532" name="Rectangle 3"/>
          <p:cNvSpPr>
            <a:spLocks noGrp="1" noChangeArrowheads="1"/>
          </p:cNvSpPr>
          <p:nvPr>
            <p:ph sz="quarter" idx="1"/>
          </p:nvPr>
        </p:nvSpPr>
        <p:spPr>
          <a:xfrm>
            <a:off x="398463" y="1600200"/>
            <a:ext cx="8347075" cy="4495800"/>
          </a:xfrm>
        </p:spPr>
        <p:txBody>
          <a:bodyPr>
            <a:normAutofit/>
          </a:bodyPr>
          <a:lstStyle/>
          <a:p>
            <a:pPr marL="320040" indent="-320040" eaLnBrk="1" fontAlgn="auto" hangingPunct="1">
              <a:spcAft>
                <a:spcPts val="0"/>
              </a:spcAft>
              <a:buFont typeface="Wingdings"/>
              <a:buChar char=""/>
              <a:defRPr/>
            </a:pPr>
            <a:r>
              <a:rPr lang="en-US" dirty="0" smtClean="0">
                <a:solidFill>
                  <a:schemeClr val="accent1">
                    <a:lumMod val="50000"/>
                  </a:schemeClr>
                </a:solidFill>
              </a:rPr>
              <a:t>Structural relationships impact attitude and behavior</a:t>
            </a:r>
          </a:p>
          <a:p>
            <a:pPr marL="320040" indent="-320040" eaLnBrk="1" fontAlgn="auto" hangingPunct="1">
              <a:spcAft>
                <a:spcPts val="0"/>
              </a:spcAft>
              <a:buFont typeface="Wingdings"/>
              <a:buChar char=""/>
              <a:defRPr/>
            </a:pPr>
            <a:r>
              <a:rPr lang="en-US" dirty="0" smtClean="0">
                <a:solidFill>
                  <a:schemeClr val="accent1">
                    <a:lumMod val="50000"/>
                  </a:schemeClr>
                </a:solidFill>
              </a:rPr>
              <a:t>Structure constrains employee behaviors</a:t>
            </a:r>
          </a:p>
        </p:txBody>
      </p:sp>
      <p:pic>
        <p:nvPicPr>
          <p:cNvPr id="47108" name="Picture 4" descr="C:\Users\Bob Stretch\AppData\Local\Microsoft\Windows\Temporary Internet Files\Content.IE5\K0JS0KIR\MPj04074820000[1].jpg"/>
          <p:cNvPicPr>
            <a:picLocks noChangeAspect="1" noChangeArrowheads="1"/>
          </p:cNvPicPr>
          <p:nvPr/>
        </p:nvPicPr>
        <p:blipFill>
          <a:blip r:embed="rId3"/>
          <a:srcRect/>
          <a:stretch>
            <a:fillRect/>
          </a:stretch>
        </p:blipFill>
        <p:spPr bwMode="auto">
          <a:xfrm>
            <a:off x="2590800" y="3505200"/>
            <a:ext cx="4283075" cy="2600325"/>
          </a:xfrm>
          <a:prstGeom prst="rect">
            <a:avLst/>
          </a:prstGeom>
          <a:noFill/>
          <a:ln w="15875">
            <a:solidFill>
              <a:schemeClr val="accent4">
                <a:lumMod val="10000"/>
              </a:schemeClr>
            </a:solidFill>
          </a:ln>
          <a:effectLst>
            <a:outerShdw blurRad="50800" dist="76200" dir="8100000" algn="tr" rotWithShape="0">
              <a:prstClr val="black">
                <a:alpha val="40000"/>
              </a:prstClr>
            </a:outerShdw>
          </a:effectLst>
        </p:spPr>
      </p:pic>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3489" name="Title 1"/>
          <p:cNvSpPr>
            <a:spLocks noGrp="1"/>
          </p:cNvSpPr>
          <p:nvPr>
            <p:ph type="title"/>
          </p:nvPr>
        </p:nvSpPr>
        <p:spPr>
          <a:xfrm>
            <a:off x="612775" y="228600"/>
            <a:ext cx="8153400" cy="990600"/>
          </a:xfrm>
        </p:spPr>
        <p:txBody>
          <a:bodyPr/>
          <a:lstStyle/>
          <a:p>
            <a:pPr eaLnBrk="1" hangingPunct="1"/>
            <a:r>
              <a:rPr lang="en-US" smtClean="0"/>
              <a:t>Keep in Mind…</a:t>
            </a:r>
          </a:p>
        </p:txBody>
      </p:sp>
      <p:sp>
        <p:nvSpPr>
          <p:cNvPr id="23554" name="Rectangle 6"/>
          <p:cNvSpPr>
            <a:spLocks noGrp="1" noChangeArrowheads="1"/>
          </p:cNvSpPr>
          <p:nvPr>
            <p:ph type="sldNum" sz="quarter" idx="12"/>
          </p:nvPr>
        </p:nvSpPr>
        <p:spPr/>
        <p:txBody>
          <a:bodyPr>
            <a:normAutofit fontScale="70000" lnSpcReduction="20000"/>
          </a:bodyPr>
          <a:lstStyle/>
          <a:p>
            <a:pPr>
              <a:defRPr/>
            </a:pPr>
            <a:r>
              <a:rPr lang="en-US"/>
              <a:t>14-</a:t>
            </a:r>
            <a:fld id="{6EE5EA6D-1D94-4202-B280-C40EDB9FD331}" type="slidenum">
              <a:rPr lang="en-US"/>
              <a:pPr>
                <a:defRPr/>
              </a:pPr>
              <a:t>25</a:t>
            </a:fld>
            <a:endParaRPr lang="en-US"/>
          </a:p>
        </p:txBody>
      </p:sp>
      <p:sp>
        <p:nvSpPr>
          <p:cNvPr id="23556" name="Content Placeholder 2"/>
          <p:cNvSpPr>
            <a:spLocks noGrp="1"/>
          </p:cNvSpPr>
          <p:nvPr>
            <p:ph sz="quarter" idx="1"/>
          </p:nvPr>
        </p:nvSpPr>
        <p:spPr>
          <a:xfrm>
            <a:off x="762000" y="1524000"/>
            <a:ext cx="7983538" cy="4572000"/>
          </a:xfrm>
        </p:spPr>
        <p:txBody>
          <a:bodyPr>
            <a:normAutofit/>
          </a:bodyPr>
          <a:lstStyle/>
          <a:p>
            <a:pPr marL="320040" indent="-320040" eaLnBrk="1" fontAlgn="auto" hangingPunct="1">
              <a:spcAft>
                <a:spcPts val="0"/>
              </a:spcAft>
              <a:buFont typeface="Wingdings"/>
              <a:buChar char=""/>
              <a:defRPr/>
            </a:pPr>
            <a:r>
              <a:rPr lang="en-US" dirty="0" smtClean="0">
                <a:solidFill>
                  <a:schemeClr val="accent2">
                    <a:lumMod val="50000"/>
                  </a:schemeClr>
                </a:solidFill>
              </a:rPr>
              <a:t>As tasks become more complex and required skills more diverse, more use of cross-functional teams</a:t>
            </a:r>
          </a:p>
          <a:p>
            <a:pPr marL="320040" indent="-320040" eaLnBrk="1" fontAlgn="auto" hangingPunct="1">
              <a:spcAft>
                <a:spcPts val="0"/>
              </a:spcAft>
              <a:buFont typeface="Wingdings"/>
              <a:buChar char=""/>
              <a:defRPr/>
            </a:pPr>
            <a:r>
              <a:rPr lang="en-US" dirty="0" smtClean="0">
                <a:solidFill>
                  <a:schemeClr val="accent2">
                    <a:lumMod val="50000"/>
                  </a:schemeClr>
                </a:solidFill>
              </a:rPr>
              <a:t>Simple structures are easy to create but difficult to grow</a:t>
            </a:r>
          </a:p>
          <a:p>
            <a:pPr marL="320040" indent="-320040" eaLnBrk="1" fontAlgn="auto" hangingPunct="1">
              <a:spcAft>
                <a:spcPts val="0"/>
              </a:spcAft>
              <a:buFont typeface="Wingdings"/>
              <a:buChar char=""/>
              <a:defRPr/>
            </a:pPr>
            <a:r>
              <a:rPr lang="en-US" dirty="0" smtClean="0">
                <a:solidFill>
                  <a:schemeClr val="accent2">
                    <a:lumMod val="50000"/>
                  </a:schemeClr>
                </a:solidFill>
              </a:rPr>
              <a:t>External boundaries can be reduced through globalization, strategic alliances, customer-organizational links, and telecommuting</a:t>
            </a:r>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5537" name="Rectangle 2"/>
          <p:cNvSpPr>
            <a:spLocks noGrp="1" noChangeArrowheads="1"/>
          </p:cNvSpPr>
          <p:nvPr>
            <p:ph type="title"/>
          </p:nvPr>
        </p:nvSpPr>
        <p:spPr>
          <a:xfrm>
            <a:off x="612775" y="228600"/>
            <a:ext cx="8153400" cy="990600"/>
          </a:xfrm>
        </p:spPr>
        <p:txBody>
          <a:bodyPr/>
          <a:lstStyle/>
          <a:p>
            <a:pPr eaLnBrk="1" hangingPunct="1"/>
            <a:r>
              <a:rPr lang="en-US" smtClean="0"/>
              <a:t>Summary</a:t>
            </a:r>
          </a:p>
        </p:txBody>
      </p:sp>
      <p:sp>
        <p:nvSpPr>
          <p:cNvPr id="24578" name="Rectangle 6"/>
          <p:cNvSpPr>
            <a:spLocks noGrp="1" noChangeArrowheads="1"/>
          </p:cNvSpPr>
          <p:nvPr>
            <p:ph type="sldNum" sz="quarter" idx="12"/>
          </p:nvPr>
        </p:nvSpPr>
        <p:spPr/>
        <p:txBody>
          <a:bodyPr>
            <a:normAutofit fontScale="70000" lnSpcReduction="20000"/>
          </a:bodyPr>
          <a:lstStyle/>
          <a:p>
            <a:pPr>
              <a:defRPr/>
            </a:pPr>
            <a:r>
              <a:rPr lang="en-US"/>
              <a:t>14-</a:t>
            </a:r>
            <a:fld id="{73C125C7-7035-43C8-8460-96912F5A5552}" type="slidenum">
              <a:rPr lang="en-US"/>
              <a:pPr>
                <a:defRPr/>
              </a:pPr>
              <a:t>26</a:t>
            </a:fld>
            <a:endParaRPr lang="en-US"/>
          </a:p>
        </p:txBody>
      </p:sp>
      <p:sp>
        <p:nvSpPr>
          <p:cNvPr id="8" name="Rectangle 5"/>
          <p:cNvSpPr txBox="1">
            <a:spLocks noChangeArrowheads="1"/>
          </p:cNvSpPr>
          <p:nvPr/>
        </p:nvSpPr>
        <p:spPr bwMode="auto">
          <a:xfrm>
            <a:off x="457200" y="1600200"/>
            <a:ext cx="8347075" cy="4572000"/>
          </a:xfrm>
          <a:prstGeom prst="rect">
            <a:avLst/>
          </a:prstGeom>
          <a:noFill/>
          <a:ln w="9525">
            <a:noFill/>
            <a:miter lim="800000"/>
            <a:headEnd/>
            <a:tailEnd/>
          </a:ln>
        </p:spPr>
        <p:txBody>
          <a:bodyPr/>
          <a:lstStyle/>
          <a:p>
            <a:pPr marL="609600" indent="-609600">
              <a:spcBef>
                <a:spcPct val="20000"/>
              </a:spcBef>
              <a:spcAft>
                <a:spcPts val="600"/>
              </a:spcAft>
              <a:buFontTx/>
              <a:buAutoNum type="arabicPeriod"/>
              <a:defRPr/>
            </a:pPr>
            <a:r>
              <a:rPr lang="en-US" kern="0" dirty="0">
                <a:solidFill>
                  <a:schemeClr val="accent2">
                    <a:lumMod val="50000"/>
                  </a:schemeClr>
                </a:solidFill>
                <a:latin typeface="Tw Cen MT" pitchFamily="34" charset="0"/>
                <a:ea typeface="Tahoma" pitchFamily="34" charset="0"/>
                <a:cs typeface="Tahoma" pitchFamily="34" charset="0"/>
              </a:rPr>
              <a:t>Identified the six elements of an organization’s structure.</a:t>
            </a:r>
          </a:p>
          <a:p>
            <a:pPr marL="609600" indent="-609600">
              <a:spcBef>
                <a:spcPct val="20000"/>
              </a:spcBef>
              <a:spcAft>
                <a:spcPts val="600"/>
              </a:spcAft>
              <a:buFontTx/>
              <a:buAutoNum type="arabicPeriod"/>
              <a:defRPr/>
            </a:pPr>
            <a:r>
              <a:rPr lang="en-US" kern="0" dirty="0">
                <a:solidFill>
                  <a:schemeClr val="accent2">
                    <a:lumMod val="50000"/>
                  </a:schemeClr>
                </a:solidFill>
                <a:latin typeface="Tw Cen MT" pitchFamily="34" charset="0"/>
                <a:ea typeface="Tahoma" pitchFamily="34" charset="0"/>
                <a:cs typeface="Tahoma" pitchFamily="34" charset="0"/>
              </a:rPr>
              <a:t>Described the common organizational designs.</a:t>
            </a:r>
          </a:p>
          <a:p>
            <a:pPr marL="609600" indent="-609600">
              <a:spcBef>
                <a:spcPct val="20000"/>
              </a:spcBef>
              <a:spcAft>
                <a:spcPts val="600"/>
              </a:spcAft>
              <a:buFontTx/>
              <a:buAutoNum type="arabicPeriod"/>
              <a:defRPr/>
            </a:pPr>
            <a:r>
              <a:rPr lang="en-US" kern="0" dirty="0">
                <a:solidFill>
                  <a:schemeClr val="accent2">
                    <a:lumMod val="50000"/>
                  </a:schemeClr>
                </a:solidFill>
                <a:latin typeface="Tw Cen MT" pitchFamily="34" charset="0"/>
                <a:ea typeface="Tahoma" pitchFamily="34" charset="0"/>
                <a:cs typeface="Tahoma" pitchFamily="34" charset="0"/>
              </a:rPr>
              <a:t>Compared and contrasted the virtual and boundaryless organizations.</a:t>
            </a:r>
          </a:p>
          <a:p>
            <a:pPr marL="609600" indent="-609600">
              <a:spcBef>
                <a:spcPct val="20000"/>
              </a:spcBef>
              <a:spcAft>
                <a:spcPts val="600"/>
              </a:spcAft>
              <a:buFontTx/>
              <a:buAutoNum type="arabicPeriod"/>
              <a:defRPr/>
            </a:pPr>
            <a:r>
              <a:rPr lang="en-US" kern="0" dirty="0">
                <a:solidFill>
                  <a:schemeClr val="accent2">
                    <a:lumMod val="50000"/>
                  </a:schemeClr>
                </a:solidFill>
                <a:latin typeface="Tw Cen MT" pitchFamily="34" charset="0"/>
                <a:ea typeface="Tahoma" pitchFamily="34" charset="0"/>
                <a:cs typeface="Tahoma" pitchFamily="34" charset="0"/>
              </a:rPr>
              <a:t>Demonstrated how organizational structures differed.</a:t>
            </a:r>
          </a:p>
          <a:p>
            <a:pPr marL="609600" indent="-609600">
              <a:spcBef>
                <a:spcPct val="20000"/>
              </a:spcBef>
              <a:spcAft>
                <a:spcPts val="600"/>
              </a:spcAft>
              <a:buFontTx/>
              <a:buAutoNum type="arabicPeriod"/>
              <a:defRPr/>
            </a:pPr>
            <a:r>
              <a:rPr lang="en-US" kern="0" dirty="0">
                <a:solidFill>
                  <a:schemeClr val="accent2">
                    <a:lumMod val="50000"/>
                  </a:schemeClr>
                </a:solidFill>
                <a:latin typeface="Tw Cen MT" pitchFamily="34" charset="0"/>
                <a:ea typeface="Tahoma" pitchFamily="34" charset="0"/>
                <a:cs typeface="Tahoma" pitchFamily="34" charset="0"/>
              </a:rPr>
              <a:t>Analyzed the behavioral implications of different organizational designs.</a:t>
            </a:r>
          </a:p>
          <a:p>
            <a:pPr marL="609600" indent="-609600">
              <a:spcBef>
                <a:spcPct val="20000"/>
              </a:spcBef>
              <a:spcAft>
                <a:spcPts val="600"/>
              </a:spcAft>
              <a:buFontTx/>
              <a:buAutoNum type="arabicPeriod"/>
              <a:defRPr/>
            </a:pPr>
            <a:r>
              <a:rPr lang="en-US" kern="0" dirty="0">
                <a:solidFill>
                  <a:schemeClr val="accent2">
                    <a:lumMod val="50000"/>
                  </a:schemeClr>
                </a:solidFill>
                <a:latin typeface="Tw Cen MT" pitchFamily="34" charset="0"/>
                <a:ea typeface="Tahoma" pitchFamily="34" charset="0"/>
                <a:cs typeface="Tahoma" pitchFamily="34" charset="0"/>
              </a:rPr>
              <a:t>Showed how globalization affects organizational structure. </a:t>
            </a:r>
          </a:p>
        </p:txBody>
      </p:sp>
    </p:spTree>
  </p:cSld>
  <p:clrMapOvr>
    <a:masterClrMapping/>
  </p:clrMapOvr>
  <p:transition xmlns:p14="http://schemas.microsoft.com/office/powerpoint/2010/main">
    <p:random/>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9" name="Rectangle 4"/>
          <p:cNvSpPr>
            <a:spLocks noGrp="1" noChangeArrowheads="1"/>
          </p:cNvSpPr>
          <p:nvPr>
            <p:ph type="title"/>
          </p:nvPr>
        </p:nvSpPr>
        <p:spPr>
          <a:xfrm>
            <a:off x="169863" y="228600"/>
            <a:ext cx="8596312" cy="990600"/>
          </a:xfrm>
        </p:spPr>
        <p:txBody>
          <a:bodyPr>
            <a:normAutofit fontScale="90000"/>
          </a:bodyPr>
          <a:lstStyle/>
          <a:p>
            <a:pPr eaLnBrk="1" fontAlgn="auto" hangingPunct="1">
              <a:spcAft>
                <a:spcPts val="0"/>
              </a:spcAft>
              <a:defRPr/>
            </a:pPr>
            <a:r>
              <a:rPr lang="en-US" sz="3600" dirty="0" smtClean="0"/>
              <a:t>After studying this chapter, you should be able to:</a:t>
            </a:r>
          </a:p>
        </p:txBody>
      </p:sp>
      <p:sp>
        <p:nvSpPr>
          <p:cNvPr id="4098" name="Rectangle 6"/>
          <p:cNvSpPr>
            <a:spLocks noGrp="1" noChangeArrowheads="1"/>
          </p:cNvSpPr>
          <p:nvPr>
            <p:ph type="sldNum" sz="quarter" idx="12"/>
          </p:nvPr>
        </p:nvSpPr>
        <p:spPr/>
        <p:txBody>
          <a:bodyPr>
            <a:normAutofit fontScale="85000" lnSpcReduction="20000"/>
          </a:bodyPr>
          <a:lstStyle/>
          <a:p>
            <a:pPr>
              <a:defRPr/>
            </a:pPr>
            <a:r>
              <a:rPr lang="en-US"/>
              <a:t>14-</a:t>
            </a:r>
            <a:fld id="{4E178EC2-B325-4BFF-892A-165B50F292FF}" type="slidenum">
              <a:rPr lang="en-US"/>
              <a:pPr>
                <a:defRPr/>
              </a:pPr>
              <a:t>3</a:t>
            </a:fld>
            <a:endParaRPr lang="en-US"/>
          </a:p>
        </p:txBody>
      </p:sp>
      <p:sp>
        <p:nvSpPr>
          <p:cNvPr id="4100" name="Rectangle 5"/>
          <p:cNvSpPr>
            <a:spLocks noGrp="1" noChangeArrowheads="1"/>
          </p:cNvSpPr>
          <p:nvPr>
            <p:ph sz="quarter" idx="1"/>
          </p:nvPr>
        </p:nvSpPr>
        <p:spPr>
          <a:xfrm>
            <a:off x="457200" y="1752600"/>
            <a:ext cx="8347075" cy="4114800"/>
          </a:xfrm>
        </p:spPr>
        <p:txBody>
          <a:bodyPr>
            <a:normAutofit/>
          </a:bodyPr>
          <a:lstStyle/>
          <a:p>
            <a:pPr marL="609600" indent="-609600" eaLnBrk="1" fontAlgn="auto" hangingPunct="1">
              <a:spcAft>
                <a:spcPts val="600"/>
              </a:spcAft>
              <a:buFontTx/>
              <a:buAutoNum type="arabicPeriod"/>
              <a:defRPr/>
            </a:pPr>
            <a:r>
              <a:rPr lang="en-US" sz="2400" dirty="0" smtClean="0">
                <a:solidFill>
                  <a:schemeClr val="accent1">
                    <a:lumMod val="50000"/>
                  </a:schemeClr>
                </a:solidFill>
              </a:rPr>
              <a:t>Identify the six elements of an organization’s structure.</a:t>
            </a:r>
          </a:p>
          <a:p>
            <a:pPr marL="609600" indent="-609600" eaLnBrk="1" fontAlgn="auto" hangingPunct="1">
              <a:spcAft>
                <a:spcPts val="600"/>
              </a:spcAft>
              <a:buFontTx/>
              <a:buAutoNum type="arabicPeriod"/>
              <a:defRPr/>
            </a:pPr>
            <a:r>
              <a:rPr lang="en-US" sz="2400" dirty="0" smtClean="0">
                <a:solidFill>
                  <a:schemeClr val="accent1">
                    <a:lumMod val="50000"/>
                  </a:schemeClr>
                </a:solidFill>
              </a:rPr>
              <a:t>Describe the common organizational designs.</a:t>
            </a:r>
          </a:p>
          <a:p>
            <a:pPr marL="609600" indent="-609600" eaLnBrk="1" fontAlgn="auto" hangingPunct="1">
              <a:spcAft>
                <a:spcPts val="600"/>
              </a:spcAft>
              <a:buFontTx/>
              <a:buAutoNum type="arabicPeriod"/>
              <a:defRPr/>
            </a:pPr>
            <a:r>
              <a:rPr lang="en-US" sz="2400" dirty="0" smtClean="0">
                <a:solidFill>
                  <a:schemeClr val="accent1">
                    <a:lumMod val="50000"/>
                  </a:schemeClr>
                </a:solidFill>
              </a:rPr>
              <a:t>Compare and contrast the virtual and boundary-less organizations.</a:t>
            </a:r>
          </a:p>
          <a:p>
            <a:pPr marL="609600" indent="-609600" eaLnBrk="1" fontAlgn="auto" hangingPunct="1">
              <a:spcAft>
                <a:spcPts val="600"/>
              </a:spcAft>
              <a:buFontTx/>
              <a:buAutoNum type="arabicPeriod"/>
              <a:defRPr/>
            </a:pPr>
            <a:r>
              <a:rPr lang="en-US" sz="2400" dirty="0" smtClean="0">
                <a:solidFill>
                  <a:schemeClr val="accent1">
                    <a:lumMod val="50000"/>
                  </a:schemeClr>
                </a:solidFill>
              </a:rPr>
              <a:t>Demonstrate how organizational structures differ.</a:t>
            </a:r>
          </a:p>
          <a:p>
            <a:pPr marL="609600" indent="-609600" eaLnBrk="1" fontAlgn="auto" hangingPunct="1">
              <a:spcAft>
                <a:spcPts val="600"/>
              </a:spcAft>
              <a:buFontTx/>
              <a:buAutoNum type="arabicPeriod"/>
              <a:defRPr/>
            </a:pPr>
            <a:r>
              <a:rPr lang="en-US" sz="2400" dirty="0" smtClean="0">
                <a:solidFill>
                  <a:schemeClr val="accent1">
                    <a:lumMod val="50000"/>
                  </a:schemeClr>
                </a:solidFill>
              </a:rPr>
              <a:t>Analyze the behavioral implications of different organizational designs.</a:t>
            </a:r>
          </a:p>
          <a:p>
            <a:pPr marL="609600" indent="-609600" eaLnBrk="1" fontAlgn="auto" hangingPunct="1">
              <a:spcAft>
                <a:spcPts val="600"/>
              </a:spcAft>
              <a:buFontTx/>
              <a:buAutoNum type="arabicPeriod"/>
              <a:defRPr/>
            </a:pPr>
            <a:r>
              <a:rPr lang="en-US" sz="2400" dirty="0" smtClean="0">
                <a:solidFill>
                  <a:schemeClr val="accent1">
                    <a:lumMod val="50000"/>
                  </a:schemeClr>
                </a:solidFill>
              </a:rPr>
              <a:t>Show how globalization affects organizational structure. </a:t>
            </a:r>
          </a:p>
        </p:txBody>
      </p:sp>
    </p:spTree>
  </p:cSld>
  <p:clrMapOvr>
    <a:masterClrMapping/>
  </p:clrMapOvr>
  <p:transition xmlns:p14="http://schemas.microsoft.com/office/powerpoint/2010/main">
    <p:random/>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3" name="Rectangle 7"/>
          <p:cNvSpPr>
            <a:spLocks noGrp="1" noChangeArrowheads="1"/>
          </p:cNvSpPr>
          <p:nvPr>
            <p:ph type="title"/>
          </p:nvPr>
        </p:nvSpPr>
        <p:spPr>
          <a:xfrm>
            <a:off x="612775" y="228600"/>
            <a:ext cx="8153400" cy="990600"/>
          </a:xfrm>
        </p:spPr>
        <p:txBody>
          <a:bodyPr/>
          <a:lstStyle/>
          <a:p>
            <a:pPr eaLnBrk="1" hangingPunct="1"/>
            <a:r>
              <a:rPr lang="en-US" smtClean="0"/>
              <a:t>What is Organization Structure?</a:t>
            </a:r>
          </a:p>
        </p:txBody>
      </p:sp>
      <p:sp>
        <p:nvSpPr>
          <p:cNvPr id="5122" name="Rectangle 6"/>
          <p:cNvSpPr>
            <a:spLocks noGrp="1" noChangeArrowheads="1"/>
          </p:cNvSpPr>
          <p:nvPr>
            <p:ph type="sldNum" sz="quarter" idx="12"/>
          </p:nvPr>
        </p:nvSpPr>
        <p:spPr/>
        <p:txBody>
          <a:bodyPr>
            <a:normAutofit fontScale="85000" lnSpcReduction="20000"/>
          </a:bodyPr>
          <a:lstStyle/>
          <a:p>
            <a:pPr>
              <a:defRPr/>
            </a:pPr>
            <a:r>
              <a:rPr lang="en-US"/>
              <a:t>14-</a:t>
            </a:r>
            <a:fld id="{D604D24E-6470-47C4-9A6D-4EA58B54FD44}" type="slidenum">
              <a:rPr lang="en-US"/>
              <a:pPr>
                <a:defRPr/>
              </a:pPr>
              <a:t>4</a:t>
            </a:fld>
            <a:endParaRPr lang="en-US"/>
          </a:p>
        </p:txBody>
      </p:sp>
      <p:sp>
        <p:nvSpPr>
          <p:cNvPr id="5124" name="Rectangle 8"/>
          <p:cNvSpPr>
            <a:spLocks noGrp="1" noChangeArrowheads="1"/>
          </p:cNvSpPr>
          <p:nvPr>
            <p:ph sz="quarter" idx="1"/>
          </p:nvPr>
        </p:nvSpPr>
        <p:spPr>
          <a:xfrm>
            <a:off x="1219200" y="1524000"/>
            <a:ext cx="7162800" cy="4572000"/>
          </a:xfrm>
        </p:spPr>
        <p:txBody>
          <a:bodyPr>
            <a:normAutofit/>
          </a:bodyPr>
          <a:lstStyle/>
          <a:p>
            <a:pPr marL="320040" indent="-320040" eaLnBrk="1" fontAlgn="auto" hangingPunct="1">
              <a:spcAft>
                <a:spcPts val="600"/>
              </a:spcAft>
              <a:buFont typeface="Wingdings"/>
              <a:buChar char=""/>
              <a:defRPr/>
            </a:pPr>
            <a:r>
              <a:rPr lang="en-US" dirty="0" smtClean="0">
                <a:solidFill>
                  <a:schemeClr val="accent1">
                    <a:lumMod val="50000"/>
                  </a:schemeClr>
                </a:solidFill>
              </a:rPr>
              <a:t>It defines how job tasks are formally divided, grouped, and coordinated </a:t>
            </a:r>
          </a:p>
          <a:p>
            <a:pPr marL="320040" indent="-320040" eaLnBrk="1" fontAlgn="auto" hangingPunct="1">
              <a:spcAft>
                <a:spcPts val="600"/>
              </a:spcAft>
              <a:buFont typeface="Wingdings"/>
              <a:buChar char=""/>
              <a:defRPr/>
            </a:pPr>
            <a:r>
              <a:rPr lang="en-US" dirty="0" smtClean="0">
                <a:solidFill>
                  <a:schemeClr val="accent1">
                    <a:lumMod val="50000"/>
                  </a:schemeClr>
                </a:solidFill>
              </a:rPr>
              <a:t>Key elements to be addressed:</a:t>
            </a:r>
          </a:p>
          <a:p>
            <a:pPr marL="640080" lvl="1" indent="-274320" eaLnBrk="1" fontAlgn="auto" hangingPunct="1">
              <a:lnSpc>
                <a:spcPct val="80000"/>
              </a:lnSpc>
              <a:spcAft>
                <a:spcPts val="0"/>
              </a:spcAft>
              <a:buFont typeface="Wingdings 2"/>
              <a:buChar char=""/>
              <a:defRPr/>
            </a:pPr>
            <a:r>
              <a:rPr lang="en-US" sz="2400" dirty="0" smtClean="0">
                <a:solidFill>
                  <a:schemeClr val="accent1">
                    <a:lumMod val="50000"/>
                  </a:schemeClr>
                </a:solidFill>
              </a:rPr>
              <a:t>Work specialization</a:t>
            </a:r>
          </a:p>
          <a:p>
            <a:pPr marL="640080" lvl="1" indent="-274320" eaLnBrk="1" fontAlgn="auto" hangingPunct="1">
              <a:lnSpc>
                <a:spcPct val="80000"/>
              </a:lnSpc>
              <a:spcAft>
                <a:spcPts val="0"/>
              </a:spcAft>
              <a:buFont typeface="Wingdings 2"/>
              <a:buChar char=""/>
              <a:defRPr/>
            </a:pPr>
            <a:r>
              <a:rPr lang="en-US" sz="2400" dirty="0" smtClean="0">
                <a:solidFill>
                  <a:schemeClr val="accent1">
                    <a:lumMod val="50000"/>
                  </a:schemeClr>
                </a:solidFill>
              </a:rPr>
              <a:t>Departmentalization </a:t>
            </a:r>
          </a:p>
          <a:p>
            <a:pPr marL="640080" lvl="1" indent="-274320" eaLnBrk="1" fontAlgn="auto" hangingPunct="1">
              <a:lnSpc>
                <a:spcPct val="80000"/>
              </a:lnSpc>
              <a:spcAft>
                <a:spcPts val="0"/>
              </a:spcAft>
              <a:buFont typeface="Wingdings 2"/>
              <a:buChar char=""/>
              <a:defRPr/>
            </a:pPr>
            <a:r>
              <a:rPr lang="en-US" sz="2400" dirty="0" smtClean="0">
                <a:solidFill>
                  <a:schemeClr val="accent1">
                    <a:lumMod val="50000"/>
                  </a:schemeClr>
                </a:solidFill>
              </a:rPr>
              <a:t>Chain of command</a:t>
            </a:r>
          </a:p>
          <a:p>
            <a:pPr marL="640080" lvl="1" indent="-274320" eaLnBrk="1" fontAlgn="auto" hangingPunct="1">
              <a:lnSpc>
                <a:spcPct val="80000"/>
              </a:lnSpc>
              <a:spcAft>
                <a:spcPts val="0"/>
              </a:spcAft>
              <a:buFont typeface="Wingdings 2"/>
              <a:buChar char=""/>
              <a:defRPr/>
            </a:pPr>
            <a:r>
              <a:rPr lang="en-US" sz="2400" dirty="0" smtClean="0">
                <a:solidFill>
                  <a:schemeClr val="accent1">
                    <a:lumMod val="50000"/>
                  </a:schemeClr>
                </a:solidFill>
              </a:rPr>
              <a:t>Span of control</a:t>
            </a:r>
          </a:p>
          <a:p>
            <a:pPr marL="640080" lvl="1" indent="-274320" eaLnBrk="1" fontAlgn="auto" hangingPunct="1">
              <a:lnSpc>
                <a:spcPct val="80000"/>
              </a:lnSpc>
              <a:spcAft>
                <a:spcPts val="0"/>
              </a:spcAft>
              <a:buFont typeface="Wingdings 2"/>
              <a:buChar char=""/>
              <a:defRPr/>
            </a:pPr>
            <a:r>
              <a:rPr lang="en-US" sz="2400" dirty="0" smtClean="0">
                <a:solidFill>
                  <a:schemeClr val="accent1">
                    <a:lumMod val="50000"/>
                  </a:schemeClr>
                </a:solidFill>
              </a:rPr>
              <a:t>Centralization</a:t>
            </a:r>
          </a:p>
          <a:p>
            <a:pPr marL="640080" lvl="1" indent="-274320" eaLnBrk="1" fontAlgn="auto" hangingPunct="1">
              <a:lnSpc>
                <a:spcPct val="80000"/>
              </a:lnSpc>
              <a:spcAft>
                <a:spcPts val="0"/>
              </a:spcAft>
              <a:buFont typeface="Wingdings 2"/>
              <a:buChar char=""/>
              <a:defRPr/>
            </a:pPr>
            <a:r>
              <a:rPr lang="en-US" sz="2400" dirty="0" smtClean="0">
                <a:solidFill>
                  <a:schemeClr val="accent1">
                    <a:lumMod val="50000"/>
                  </a:schemeClr>
                </a:solidFill>
              </a:rPr>
              <a:t>Decentralization</a:t>
            </a:r>
          </a:p>
          <a:p>
            <a:pPr marL="640080" lvl="1" indent="-274320" eaLnBrk="1" fontAlgn="auto" hangingPunct="1">
              <a:lnSpc>
                <a:spcPct val="80000"/>
              </a:lnSpc>
              <a:spcAft>
                <a:spcPts val="0"/>
              </a:spcAft>
              <a:buFont typeface="Wingdings 2"/>
              <a:buChar char=""/>
              <a:defRPr/>
            </a:pPr>
            <a:r>
              <a:rPr lang="en-US" sz="2400" dirty="0" smtClean="0">
                <a:solidFill>
                  <a:schemeClr val="accent1">
                    <a:lumMod val="50000"/>
                  </a:schemeClr>
                </a:solidFill>
              </a:rPr>
              <a:t>Formalization </a:t>
            </a:r>
          </a:p>
        </p:txBody>
      </p:sp>
      <p:graphicFrame>
        <p:nvGraphicFramePr>
          <p:cNvPr id="8" name="Diagram 7"/>
          <p:cNvGraphicFramePr/>
          <p:nvPr/>
        </p:nvGraphicFramePr>
        <p:xfrm>
          <a:off x="4572000" y="3505200"/>
          <a:ext cx="3200400" cy="2209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xmlns:p14="http://schemas.microsoft.com/office/powerpoint/2010/main">
    <p:random/>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1" name="Rectangle 4"/>
          <p:cNvSpPr>
            <a:spLocks noGrp="1" noChangeArrowheads="1"/>
          </p:cNvSpPr>
          <p:nvPr>
            <p:ph type="title"/>
          </p:nvPr>
        </p:nvSpPr>
        <p:spPr>
          <a:xfrm>
            <a:off x="228600" y="228600"/>
            <a:ext cx="8534400" cy="1143000"/>
          </a:xfrm>
        </p:spPr>
        <p:txBody>
          <a:bodyPr/>
          <a:lstStyle/>
          <a:p>
            <a:pPr eaLnBrk="1" hangingPunct="1"/>
            <a:r>
              <a:rPr lang="en-US" smtClean="0"/>
              <a:t>Element 1: Work Specialization</a:t>
            </a:r>
          </a:p>
        </p:txBody>
      </p:sp>
      <p:sp>
        <p:nvSpPr>
          <p:cNvPr id="6146" name="Rectangle 6"/>
          <p:cNvSpPr>
            <a:spLocks noGrp="1" noChangeArrowheads="1"/>
          </p:cNvSpPr>
          <p:nvPr>
            <p:ph type="sldNum" sz="quarter" idx="12"/>
          </p:nvPr>
        </p:nvSpPr>
        <p:spPr/>
        <p:txBody>
          <a:bodyPr>
            <a:normAutofit fontScale="85000" lnSpcReduction="20000"/>
          </a:bodyPr>
          <a:lstStyle/>
          <a:p>
            <a:pPr>
              <a:defRPr/>
            </a:pPr>
            <a:r>
              <a:rPr lang="en-US"/>
              <a:t>14-</a:t>
            </a:r>
            <a:fld id="{791641A9-B9EE-4F3A-BFA5-BD1924D7614C}" type="slidenum">
              <a:rPr lang="en-US"/>
              <a:pPr>
                <a:defRPr/>
              </a:pPr>
              <a:t>5</a:t>
            </a:fld>
            <a:endParaRPr lang="en-US"/>
          </a:p>
        </p:txBody>
      </p:sp>
      <p:sp>
        <p:nvSpPr>
          <p:cNvPr id="6148" name="Rectangle 5"/>
          <p:cNvSpPr>
            <a:spLocks noGrp="1" noChangeArrowheads="1"/>
          </p:cNvSpPr>
          <p:nvPr>
            <p:ph sz="quarter" idx="1"/>
          </p:nvPr>
        </p:nvSpPr>
        <p:spPr>
          <a:xfrm>
            <a:off x="398463" y="1524000"/>
            <a:ext cx="8347075" cy="4724400"/>
          </a:xfrm>
        </p:spPr>
        <p:txBody>
          <a:bodyPr>
            <a:normAutofit/>
          </a:bodyPr>
          <a:lstStyle/>
          <a:p>
            <a:pPr marL="320040" indent="-320040" eaLnBrk="1" fontAlgn="auto" hangingPunct="1">
              <a:spcAft>
                <a:spcPts val="0"/>
              </a:spcAft>
              <a:buFont typeface="Wingdings"/>
              <a:buChar char=""/>
              <a:defRPr/>
            </a:pPr>
            <a:r>
              <a:rPr lang="en-US" dirty="0" smtClean="0">
                <a:solidFill>
                  <a:schemeClr val="accent1">
                    <a:lumMod val="50000"/>
                  </a:schemeClr>
                </a:solidFill>
              </a:rPr>
              <a:t>Also known as </a:t>
            </a:r>
            <a:r>
              <a:rPr lang="en-US" i="1" dirty="0" smtClean="0">
                <a:solidFill>
                  <a:schemeClr val="accent1">
                    <a:lumMod val="50000"/>
                  </a:schemeClr>
                </a:solidFill>
              </a:rPr>
              <a:t>division of labor</a:t>
            </a:r>
          </a:p>
          <a:p>
            <a:pPr marL="320040" indent="-320040" eaLnBrk="1" fontAlgn="auto" hangingPunct="1">
              <a:spcAft>
                <a:spcPts val="0"/>
              </a:spcAft>
              <a:buFont typeface="Wingdings"/>
              <a:buChar char=""/>
              <a:defRPr/>
            </a:pPr>
            <a:r>
              <a:rPr lang="en-US" dirty="0" smtClean="0">
                <a:solidFill>
                  <a:schemeClr val="accent1">
                    <a:lumMod val="50000"/>
                  </a:schemeClr>
                </a:solidFill>
              </a:rPr>
              <a:t>Describes the degree to which activities in the organization are subdivided into separate jobs </a:t>
            </a:r>
          </a:p>
          <a:p>
            <a:pPr marL="320040" indent="-320040" eaLnBrk="1" fontAlgn="auto" hangingPunct="1">
              <a:spcAft>
                <a:spcPts val="0"/>
              </a:spcAft>
              <a:buFont typeface="Wingdings"/>
              <a:buChar char=""/>
              <a:defRPr/>
            </a:pPr>
            <a:r>
              <a:rPr lang="en-US" dirty="0" smtClean="0">
                <a:solidFill>
                  <a:schemeClr val="accent1">
                    <a:lumMod val="50000"/>
                  </a:schemeClr>
                </a:solidFill>
              </a:rPr>
              <a:t>Benefits:</a:t>
            </a:r>
          </a:p>
          <a:p>
            <a:pPr marL="640080" lvl="1" indent="-274320" eaLnBrk="1" fontAlgn="auto" hangingPunct="1">
              <a:spcAft>
                <a:spcPts val="0"/>
              </a:spcAft>
              <a:buFont typeface="Wingdings 2"/>
              <a:buChar char=""/>
              <a:defRPr/>
            </a:pPr>
            <a:r>
              <a:rPr lang="en-US" sz="2400" dirty="0" smtClean="0">
                <a:solidFill>
                  <a:schemeClr val="accent1">
                    <a:lumMod val="50000"/>
                  </a:schemeClr>
                </a:solidFill>
              </a:rPr>
              <a:t>Greater efficiency and lower costs</a:t>
            </a:r>
          </a:p>
          <a:p>
            <a:pPr marL="320040" indent="-320040" eaLnBrk="1" fontAlgn="auto" hangingPunct="1">
              <a:spcAft>
                <a:spcPts val="0"/>
              </a:spcAft>
              <a:buFont typeface="Wingdings"/>
              <a:buChar char=""/>
              <a:defRPr/>
            </a:pPr>
            <a:r>
              <a:rPr lang="en-US" dirty="0" smtClean="0">
                <a:solidFill>
                  <a:schemeClr val="accent1">
                    <a:lumMod val="50000"/>
                  </a:schemeClr>
                </a:solidFill>
              </a:rPr>
              <a:t>Costs:</a:t>
            </a:r>
          </a:p>
          <a:p>
            <a:pPr marL="640080" lvl="1" indent="-274320" eaLnBrk="1" fontAlgn="auto" hangingPunct="1">
              <a:spcAft>
                <a:spcPts val="0"/>
              </a:spcAft>
              <a:buFont typeface="Wingdings 2"/>
              <a:buChar char=""/>
              <a:defRPr/>
            </a:pPr>
            <a:r>
              <a:rPr lang="en-US" sz="2400" dirty="0" smtClean="0">
                <a:solidFill>
                  <a:schemeClr val="accent1">
                    <a:lumMod val="50000"/>
                  </a:schemeClr>
                </a:solidFill>
              </a:rPr>
              <a:t>Human costs when carried too far</a:t>
            </a:r>
          </a:p>
          <a:p>
            <a:pPr marL="640080" lvl="1" indent="-274320" eaLnBrk="1" fontAlgn="auto" hangingPunct="1">
              <a:spcAft>
                <a:spcPts val="0"/>
              </a:spcAft>
              <a:buFont typeface="Wingdings 2"/>
              <a:buChar char=""/>
              <a:defRPr/>
            </a:pPr>
            <a:r>
              <a:rPr lang="en-US" sz="2400" dirty="0" smtClean="0">
                <a:solidFill>
                  <a:schemeClr val="accent1">
                    <a:lumMod val="50000"/>
                  </a:schemeClr>
                </a:solidFill>
              </a:rPr>
              <a:t>Job enlargement as a solution</a:t>
            </a:r>
          </a:p>
        </p:txBody>
      </p:sp>
      <p:pic>
        <p:nvPicPr>
          <p:cNvPr id="14342" name="Picture 6" descr="C:\Users\Bob Stretch\AppData\Local\Microsoft\Windows\Temporary Internet Files\Content.IE5\A7X84Z83\MPj01825280000[1].jpg"/>
          <p:cNvPicPr>
            <a:picLocks noChangeAspect="1" noChangeArrowheads="1"/>
          </p:cNvPicPr>
          <p:nvPr/>
        </p:nvPicPr>
        <p:blipFill>
          <a:blip r:embed="rId3"/>
          <a:srcRect/>
          <a:stretch>
            <a:fillRect/>
          </a:stretch>
        </p:blipFill>
        <p:spPr bwMode="auto">
          <a:xfrm>
            <a:off x="6248400" y="3352800"/>
            <a:ext cx="1987550" cy="2744788"/>
          </a:xfrm>
          <a:prstGeom prst="rect">
            <a:avLst/>
          </a:prstGeom>
          <a:noFill/>
          <a:ln w="15875">
            <a:solidFill>
              <a:schemeClr val="accent4">
                <a:lumMod val="10000"/>
              </a:schemeClr>
            </a:solidFill>
          </a:ln>
          <a:effectLst>
            <a:outerShdw blurRad="50800" dist="76200" dir="8100000" algn="tr" rotWithShape="0">
              <a:prstClr val="black">
                <a:alpha val="40000"/>
              </a:prstClr>
            </a:outerShdw>
          </a:effectLst>
        </p:spPr>
      </p:pic>
    </p:spTree>
  </p:cSld>
  <p:clrMapOvr>
    <a:masterClrMapping/>
  </p:clrMapOvr>
  <p:transition xmlns:p14="http://schemas.microsoft.com/office/powerpoint/2010/main">
    <p:random/>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29" name="Rectangle 5"/>
          <p:cNvSpPr>
            <a:spLocks noGrp="1" noChangeArrowheads="1"/>
          </p:cNvSpPr>
          <p:nvPr>
            <p:ph type="title"/>
          </p:nvPr>
        </p:nvSpPr>
        <p:spPr>
          <a:xfrm>
            <a:off x="152400" y="228600"/>
            <a:ext cx="8763000" cy="1143000"/>
          </a:xfrm>
        </p:spPr>
        <p:txBody>
          <a:bodyPr/>
          <a:lstStyle/>
          <a:p>
            <a:pPr eaLnBrk="1" hangingPunct="1"/>
            <a:r>
              <a:rPr lang="en-US" smtClean="0"/>
              <a:t>Element 2: Departmentalization</a:t>
            </a:r>
          </a:p>
        </p:txBody>
      </p:sp>
      <p:sp>
        <p:nvSpPr>
          <p:cNvPr id="7170" name="Rectangle 6"/>
          <p:cNvSpPr>
            <a:spLocks noGrp="1" noChangeArrowheads="1"/>
          </p:cNvSpPr>
          <p:nvPr>
            <p:ph type="sldNum" sz="quarter" idx="12"/>
          </p:nvPr>
        </p:nvSpPr>
        <p:spPr/>
        <p:txBody>
          <a:bodyPr>
            <a:normAutofit fontScale="85000" lnSpcReduction="20000"/>
          </a:bodyPr>
          <a:lstStyle/>
          <a:p>
            <a:pPr>
              <a:defRPr/>
            </a:pPr>
            <a:r>
              <a:rPr lang="en-US"/>
              <a:t>14-</a:t>
            </a:r>
            <a:fld id="{13CF433A-F780-47C0-AC63-BAD154F37088}" type="slidenum">
              <a:rPr lang="en-US"/>
              <a:pPr>
                <a:defRPr/>
              </a:pPr>
              <a:t>6</a:t>
            </a:fld>
            <a:endParaRPr lang="en-US"/>
          </a:p>
        </p:txBody>
      </p:sp>
      <p:sp>
        <p:nvSpPr>
          <p:cNvPr id="7172" name="Rectangle 6"/>
          <p:cNvSpPr>
            <a:spLocks noGrp="1" noChangeArrowheads="1"/>
          </p:cNvSpPr>
          <p:nvPr>
            <p:ph sz="quarter" idx="1"/>
          </p:nvPr>
        </p:nvSpPr>
        <p:spPr>
          <a:xfrm>
            <a:off x="398463" y="1752600"/>
            <a:ext cx="8347075" cy="4343400"/>
          </a:xfrm>
        </p:spPr>
        <p:txBody>
          <a:bodyPr>
            <a:normAutofit/>
          </a:bodyPr>
          <a:lstStyle/>
          <a:p>
            <a:pPr marL="320040" indent="-320040" eaLnBrk="1" fontAlgn="auto" hangingPunct="1">
              <a:spcAft>
                <a:spcPts val="0"/>
              </a:spcAft>
              <a:buFont typeface="Wingdings"/>
              <a:buChar char=""/>
              <a:defRPr/>
            </a:pPr>
            <a:r>
              <a:rPr lang="en-US" dirty="0" smtClean="0">
                <a:solidFill>
                  <a:schemeClr val="accent1">
                    <a:lumMod val="75000"/>
                  </a:schemeClr>
                </a:solidFill>
              </a:rPr>
              <a:t>Basis by which jobs are grouped together so that common tasks can be coordinated</a:t>
            </a:r>
          </a:p>
          <a:p>
            <a:pPr marL="320040" indent="-320040" eaLnBrk="1" fontAlgn="auto" hangingPunct="1">
              <a:spcAft>
                <a:spcPts val="0"/>
              </a:spcAft>
              <a:buFont typeface="Wingdings"/>
              <a:buChar char=""/>
              <a:defRPr/>
            </a:pPr>
            <a:r>
              <a:rPr lang="en-US" dirty="0" smtClean="0">
                <a:solidFill>
                  <a:schemeClr val="accent1">
                    <a:lumMod val="75000"/>
                  </a:schemeClr>
                </a:solidFill>
              </a:rPr>
              <a:t>Common bases:</a:t>
            </a:r>
          </a:p>
          <a:p>
            <a:pPr marL="640080" lvl="1" indent="-274320" eaLnBrk="1" fontAlgn="auto" hangingPunct="1">
              <a:spcAft>
                <a:spcPts val="0"/>
              </a:spcAft>
              <a:buFont typeface="Wingdings 2"/>
              <a:buChar char=""/>
              <a:defRPr/>
            </a:pPr>
            <a:r>
              <a:rPr lang="en-US" sz="2400" dirty="0" smtClean="0">
                <a:solidFill>
                  <a:schemeClr val="accent1">
                    <a:lumMod val="75000"/>
                  </a:schemeClr>
                </a:solidFill>
              </a:rPr>
              <a:t>Function</a:t>
            </a:r>
          </a:p>
          <a:p>
            <a:pPr marL="640080" lvl="1" indent="-274320" eaLnBrk="1" fontAlgn="auto" hangingPunct="1">
              <a:spcAft>
                <a:spcPts val="0"/>
              </a:spcAft>
              <a:buFont typeface="Wingdings 2"/>
              <a:buChar char=""/>
              <a:defRPr/>
            </a:pPr>
            <a:r>
              <a:rPr lang="en-US" sz="2400" dirty="0" smtClean="0">
                <a:solidFill>
                  <a:schemeClr val="accent1">
                    <a:lumMod val="75000"/>
                  </a:schemeClr>
                </a:solidFill>
              </a:rPr>
              <a:t>Product</a:t>
            </a:r>
          </a:p>
          <a:p>
            <a:pPr marL="640080" lvl="1" indent="-274320" eaLnBrk="1" fontAlgn="auto" hangingPunct="1">
              <a:spcAft>
                <a:spcPts val="0"/>
              </a:spcAft>
              <a:buFont typeface="Wingdings 2"/>
              <a:buChar char=""/>
              <a:defRPr/>
            </a:pPr>
            <a:r>
              <a:rPr lang="en-US" sz="2400" dirty="0" smtClean="0">
                <a:solidFill>
                  <a:schemeClr val="accent1">
                    <a:lumMod val="75000"/>
                  </a:schemeClr>
                </a:solidFill>
              </a:rPr>
              <a:t>Geography</a:t>
            </a:r>
          </a:p>
          <a:p>
            <a:pPr marL="640080" lvl="1" indent="-274320" eaLnBrk="1" fontAlgn="auto" hangingPunct="1">
              <a:spcAft>
                <a:spcPts val="0"/>
              </a:spcAft>
              <a:buFont typeface="Wingdings 2"/>
              <a:buChar char=""/>
              <a:defRPr/>
            </a:pPr>
            <a:r>
              <a:rPr lang="en-US" sz="2400" dirty="0" smtClean="0">
                <a:solidFill>
                  <a:schemeClr val="accent1">
                    <a:lumMod val="75000"/>
                  </a:schemeClr>
                </a:solidFill>
              </a:rPr>
              <a:t>Process</a:t>
            </a:r>
          </a:p>
          <a:p>
            <a:pPr marL="640080" lvl="1" indent="-274320" eaLnBrk="1" fontAlgn="auto" hangingPunct="1">
              <a:spcAft>
                <a:spcPts val="0"/>
              </a:spcAft>
              <a:buFont typeface="Wingdings 2"/>
              <a:buChar char=""/>
              <a:defRPr/>
            </a:pPr>
            <a:r>
              <a:rPr lang="en-US" sz="2400" dirty="0" smtClean="0">
                <a:solidFill>
                  <a:schemeClr val="accent1">
                    <a:lumMod val="75000"/>
                  </a:schemeClr>
                </a:solidFill>
              </a:rPr>
              <a:t>Customer </a:t>
            </a:r>
          </a:p>
        </p:txBody>
      </p:sp>
      <p:pic>
        <p:nvPicPr>
          <p:cNvPr id="15368" name="Picture 8" descr="C:\Users\Bob Stretch\AppData\Local\Microsoft\Windows\Temporary Internet Files\Content.IE5\SEQ5QILQ\MPj04388080000[1].jpg"/>
          <p:cNvPicPr>
            <a:picLocks noChangeAspect="1" noChangeArrowheads="1"/>
          </p:cNvPicPr>
          <p:nvPr/>
        </p:nvPicPr>
        <p:blipFill>
          <a:blip r:embed="rId3"/>
          <a:stretch>
            <a:fillRect/>
          </a:stretch>
        </p:blipFill>
        <p:spPr bwMode="auto">
          <a:xfrm>
            <a:off x="4191000" y="3124200"/>
            <a:ext cx="4114800" cy="2770188"/>
          </a:xfrm>
          <a:prstGeom prst="rect">
            <a:avLst/>
          </a:prstGeom>
          <a:noFill/>
          <a:ln w="15875">
            <a:solidFill>
              <a:schemeClr val="accent4">
                <a:lumMod val="10000"/>
              </a:schemeClr>
            </a:solidFill>
          </a:ln>
          <a:effectLst>
            <a:outerShdw blurRad="50800" dist="76200" dir="8100000" algn="tr" rotWithShape="0">
              <a:prstClr val="black">
                <a:alpha val="40000"/>
              </a:prstClr>
            </a:outerShdw>
          </a:effectLst>
        </p:spPr>
      </p:pic>
    </p:spTree>
  </p:cSld>
  <p:clrMapOvr>
    <a:masterClrMapping/>
  </p:clrMapOvr>
  <p:transition xmlns:p14="http://schemas.microsoft.com/office/powerpoint/2010/main">
    <p:random/>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7" name="Rectangle 4"/>
          <p:cNvSpPr>
            <a:spLocks noGrp="1" noChangeArrowheads="1"/>
          </p:cNvSpPr>
          <p:nvPr>
            <p:ph type="title"/>
          </p:nvPr>
        </p:nvSpPr>
        <p:spPr>
          <a:xfrm>
            <a:off x="152400" y="228600"/>
            <a:ext cx="8763000" cy="1143000"/>
          </a:xfrm>
        </p:spPr>
        <p:txBody>
          <a:bodyPr/>
          <a:lstStyle/>
          <a:p>
            <a:pPr eaLnBrk="1" hangingPunct="1"/>
            <a:r>
              <a:rPr lang="en-US" smtClean="0"/>
              <a:t>Element 3: Chain of Command</a:t>
            </a:r>
          </a:p>
        </p:txBody>
      </p:sp>
      <p:sp>
        <p:nvSpPr>
          <p:cNvPr id="8194" name="Rectangle 6"/>
          <p:cNvSpPr>
            <a:spLocks noGrp="1" noChangeArrowheads="1"/>
          </p:cNvSpPr>
          <p:nvPr>
            <p:ph type="sldNum" sz="quarter" idx="12"/>
          </p:nvPr>
        </p:nvSpPr>
        <p:spPr/>
        <p:txBody>
          <a:bodyPr>
            <a:normAutofit fontScale="85000" lnSpcReduction="20000"/>
          </a:bodyPr>
          <a:lstStyle/>
          <a:p>
            <a:pPr>
              <a:defRPr/>
            </a:pPr>
            <a:r>
              <a:rPr lang="en-US"/>
              <a:t>14-</a:t>
            </a:r>
            <a:fld id="{00245D33-697B-40B6-A819-B0678FB1E036}" type="slidenum">
              <a:rPr lang="en-US"/>
              <a:pPr>
                <a:defRPr/>
              </a:pPr>
              <a:t>7</a:t>
            </a:fld>
            <a:endParaRPr lang="en-US"/>
          </a:p>
        </p:txBody>
      </p:sp>
      <p:sp>
        <p:nvSpPr>
          <p:cNvPr id="8197" name="Rectangle 5"/>
          <p:cNvSpPr>
            <a:spLocks noGrp="1" noChangeArrowheads="1"/>
          </p:cNvSpPr>
          <p:nvPr>
            <p:ph sz="quarter" idx="1"/>
          </p:nvPr>
        </p:nvSpPr>
        <p:spPr>
          <a:xfrm>
            <a:off x="381000" y="1531938"/>
            <a:ext cx="8347075" cy="4781550"/>
          </a:xfrm>
        </p:spPr>
        <p:txBody>
          <a:bodyPr>
            <a:normAutofit/>
          </a:bodyPr>
          <a:lstStyle/>
          <a:p>
            <a:pPr marL="0" indent="0" eaLnBrk="1" fontAlgn="auto" hangingPunct="1">
              <a:spcAft>
                <a:spcPts val="0"/>
              </a:spcAft>
              <a:buFontTx/>
              <a:buNone/>
              <a:defRPr/>
            </a:pPr>
            <a:r>
              <a:rPr lang="en-US" sz="2400" dirty="0" smtClean="0">
                <a:solidFill>
                  <a:schemeClr val="accent1">
                    <a:lumMod val="75000"/>
                  </a:schemeClr>
                </a:solidFill>
              </a:rPr>
              <a:t>Unbroken line of authority that extends from the top of the organization to the lowest echelon and clarifies who reports to whom</a:t>
            </a:r>
          </a:p>
          <a:p>
            <a:pPr marL="0" indent="0" eaLnBrk="1" fontAlgn="auto" hangingPunct="1">
              <a:spcAft>
                <a:spcPts val="0"/>
              </a:spcAft>
              <a:buFont typeface="Wingdings"/>
              <a:buChar char=""/>
              <a:defRPr/>
            </a:pPr>
            <a:r>
              <a:rPr lang="en-US" sz="2400" dirty="0" smtClean="0">
                <a:solidFill>
                  <a:schemeClr val="accent1">
                    <a:lumMod val="75000"/>
                  </a:schemeClr>
                </a:solidFill>
              </a:rPr>
              <a:t>Authority: positional rights</a:t>
            </a:r>
          </a:p>
          <a:p>
            <a:pPr marL="0" indent="0" eaLnBrk="1" fontAlgn="auto" hangingPunct="1">
              <a:spcAft>
                <a:spcPts val="0"/>
              </a:spcAft>
              <a:buFont typeface="Wingdings"/>
              <a:buChar char=""/>
              <a:defRPr/>
            </a:pPr>
            <a:r>
              <a:rPr lang="en-US" sz="2400" dirty="0" smtClean="0">
                <a:solidFill>
                  <a:schemeClr val="accent1">
                    <a:lumMod val="75000"/>
                  </a:schemeClr>
                </a:solidFill>
              </a:rPr>
              <a:t>Unity of Command principle: one boss</a:t>
            </a:r>
          </a:p>
          <a:p>
            <a:pPr marL="0" indent="0" eaLnBrk="1" fontAlgn="auto" hangingPunct="1">
              <a:spcAft>
                <a:spcPts val="0"/>
              </a:spcAft>
              <a:buFont typeface="Wingdings"/>
              <a:buChar char=""/>
              <a:defRPr/>
            </a:pPr>
            <a:r>
              <a:rPr lang="en-US" sz="2400" dirty="0" smtClean="0">
                <a:solidFill>
                  <a:schemeClr val="accent1">
                    <a:lumMod val="75000"/>
                  </a:schemeClr>
                </a:solidFill>
              </a:rPr>
              <a:t>Fewer organizations find this is relevant</a:t>
            </a:r>
          </a:p>
        </p:txBody>
      </p:sp>
      <p:pic>
        <p:nvPicPr>
          <p:cNvPr id="24580" name="Picture 7" descr="C:\Users\Bob Stretch\AppData\Local\Microsoft\Windows\Temporary Internet Files\Content.IE5\K0JS0KIR\MPj04312500000[1].jpg"/>
          <p:cNvPicPr>
            <a:picLocks noChangeAspect="1" noChangeArrowheads="1"/>
          </p:cNvPicPr>
          <p:nvPr/>
        </p:nvPicPr>
        <p:blipFill>
          <a:blip r:embed="rId3">
            <a:clrChange>
              <a:clrFrom>
                <a:srgbClr val="F8F8F8"/>
              </a:clrFrom>
              <a:clrTo>
                <a:srgbClr val="F8F8F8">
                  <a:alpha val="0"/>
                </a:srgbClr>
              </a:clrTo>
            </a:clrChange>
          </a:blip>
          <a:srcRect/>
          <a:stretch>
            <a:fillRect/>
          </a:stretch>
        </p:blipFill>
        <p:spPr bwMode="auto">
          <a:xfrm>
            <a:off x="457200" y="1987550"/>
            <a:ext cx="8686800" cy="5022850"/>
          </a:xfrm>
          <a:prstGeom prst="rect">
            <a:avLst/>
          </a:prstGeom>
          <a:noFill/>
          <a:ln w="9525">
            <a:noFill/>
            <a:miter lim="800000"/>
            <a:headEnd/>
            <a:tailEnd/>
          </a:ln>
        </p:spPr>
      </p:pic>
      <p:pic>
        <p:nvPicPr>
          <p:cNvPr id="24581" name="Picture 10" descr="C:\Users\Bob Stretch\AppData\Local\Microsoft\Windows\Temporary Internet Files\Content.IE5\A7X84Z83\MPj03853990000[1].jpg"/>
          <p:cNvPicPr>
            <a:picLocks noChangeAspect="1" noChangeArrowheads="1"/>
          </p:cNvPicPr>
          <p:nvPr/>
        </p:nvPicPr>
        <p:blipFill>
          <a:blip r:embed="rId4"/>
          <a:srcRect/>
          <a:stretch>
            <a:fillRect/>
          </a:stretch>
        </p:blipFill>
        <p:spPr bwMode="auto">
          <a:xfrm>
            <a:off x="-2971800" y="-381000"/>
            <a:ext cx="381000" cy="533400"/>
          </a:xfrm>
          <a:prstGeom prst="rect">
            <a:avLst/>
          </a:prstGeom>
          <a:noFill/>
          <a:ln w="9525">
            <a:noFill/>
            <a:miter lim="800000"/>
            <a:headEnd/>
            <a:tailEnd/>
          </a:ln>
        </p:spPr>
      </p:pic>
      <p:pic>
        <p:nvPicPr>
          <p:cNvPr id="24582" name="Picture 11" descr="C:\Users\Bob Stretch\AppData\Local\Microsoft\Windows\Temporary Internet Files\Content.IE5\IXMKAPG7\MPj03156290000[1].jpg"/>
          <p:cNvPicPr>
            <a:picLocks noChangeAspect="1" noChangeArrowheads="1"/>
          </p:cNvPicPr>
          <p:nvPr/>
        </p:nvPicPr>
        <p:blipFill>
          <a:blip r:embed="rId5"/>
          <a:srcRect/>
          <a:stretch>
            <a:fillRect/>
          </a:stretch>
        </p:blipFill>
        <p:spPr bwMode="auto">
          <a:xfrm>
            <a:off x="-2438400" y="-838200"/>
            <a:ext cx="533400" cy="381000"/>
          </a:xfrm>
          <a:prstGeom prst="rect">
            <a:avLst/>
          </a:prstGeom>
          <a:noFill/>
          <a:ln w="9525">
            <a:noFill/>
            <a:miter lim="800000"/>
            <a:headEnd/>
            <a:tailEnd/>
          </a:ln>
        </p:spPr>
      </p:pic>
    </p:spTree>
  </p:cSld>
  <p:clrMapOvr>
    <a:masterClrMapping/>
  </p:clrMapOvr>
  <p:transition xmlns:p14="http://schemas.microsoft.com/office/powerpoint/2010/main">
    <p:random/>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5" name="Rectangle 7"/>
          <p:cNvSpPr>
            <a:spLocks noGrp="1" noChangeArrowheads="1"/>
          </p:cNvSpPr>
          <p:nvPr>
            <p:ph type="title"/>
          </p:nvPr>
        </p:nvSpPr>
        <p:spPr>
          <a:xfrm>
            <a:off x="612775" y="228600"/>
            <a:ext cx="8153400" cy="990600"/>
          </a:xfrm>
        </p:spPr>
        <p:txBody>
          <a:bodyPr/>
          <a:lstStyle/>
          <a:p>
            <a:pPr eaLnBrk="1" hangingPunct="1"/>
            <a:r>
              <a:rPr lang="en-US" smtClean="0"/>
              <a:t>Element 4: Span of Control</a:t>
            </a:r>
          </a:p>
        </p:txBody>
      </p:sp>
      <p:sp>
        <p:nvSpPr>
          <p:cNvPr id="9218" name="Rectangle 6"/>
          <p:cNvSpPr>
            <a:spLocks noGrp="1" noChangeArrowheads="1"/>
          </p:cNvSpPr>
          <p:nvPr>
            <p:ph type="sldNum" sz="quarter" idx="12"/>
          </p:nvPr>
        </p:nvSpPr>
        <p:spPr/>
        <p:txBody>
          <a:bodyPr>
            <a:normAutofit fontScale="85000" lnSpcReduction="20000"/>
          </a:bodyPr>
          <a:lstStyle/>
          <a:p>
            <a:pPr>
              <a:defRPr/>
            </a:pPr>
            <a:r>
              <a:rPr lang="en-US"/>
              <a:t>14-</a:t>
            </a:r>
            <a:fld id="{958A2FF0-0681-49A5-AAE9-42BDE0CF2846}" type="slidenum">
              <a:rPr lang="en-US"/>
              <a:pPr>
                <a:defRPr/>
              </a:pPr>
              <a:t>8</a:t>
            </a:fld>
            <a:endParaRPr lang="en-US"/>
          </a:p>
        </p:txBody>
      </p:sp>
      <p:sp>
        <p:nvSpPr>
          <p:cNvPr id="9220" name="Rectangle 8"/>
          <p:cNvSpPr>
            <a:spLocks noGrp="1" noChangeArrowheads="1"/>
          </p:cNvSpPr>
          <p:nvPr>
            <p:ph sz="quarter" idx="1"/>
          </p:nvPr>
        </p:nvSpPr>
        <p:spPr>
          <a:xfrm>
            <a:off x="398463" y="1600200"/>
            <a:ext cx="8347075" cy="4495800"/>
          </a:xfrm>
        </p:spPr>
        <p:txBody>
          <a:bodyPr>
            <a:normAutofit/>
          </a:bodyPr>
          <a:lstStyle/>
          <a:p>
            <a:pPr marL="320040" indent="-320040" eaLnBrk="1" fontAlgn="auto" hangingPunct="1">
              <a:spcAft>
                <a:spcPts val="600"/>
              </a:spcAft>
              <a:buFont typeface="Wingdings"/>
              <a:buChar char=""/>
              <a:defRPr/>
            </a:pPr>
            <a:r>
              <a:rPr lang="en-US" dirty="0" smtClean="0">
                <a:solidFill>
                  <a:schemeClr val="accent2">
                    <a:lumMod val="50000"/>
                  </a:schemeClr>
                </a:solidFill>
              </a:rPr>
              <a:t>The number of employees a manager is expected to effectively and efficiently direct</a:t>
            </a:r>
          </a:p>
          <a:p>
            <a:pPr marL="320040" indent="-320040" eaLnBrk="1" fontAlgn="auto" hangingPunct="1">
              <a:spcAft>
                <a:spcPts val="600"/>
              </a:spcAft>
              <a:buFont typeface="Wingdings"/>
              <a:buChar char=""/>
              <a:defRPr/>
            </a:pPr>
            <a:r>
              <a:rPr lang="en-US" dirty="0" smtClean="0">
                <a:solidFill>
                  <a:schemeClr val="accent2">
                    <a:lumMod val="50000"/>
                  </a:schemeClr>
                </a:solidFill>
              </a:rPr>
              <a:t>Determines the number of levels and managers an organization has </a:t>
            </a:r>
          </a:p>
          <a:p>
            <a:pPr marL="640080" lvl="1" indent="-274320" eaLnBrk="1" fontAlgn="auto" hangingPunct="1">
              <a:spcAft>
                <a:spcPts val="600"/>
              </a:spcAft>
              <a:buFont typeface="Wingdings 2"/>
              <a:buChar char=""/>
              <a:defRPr/>
            </a:pPr>
            <a:r>
              <a:rPr lang="en-US" sz="2400" dirty="0" smtClean="0">
                <a:solidFill>
                  <a:schemeClr val="accent2">
                    <a:lumMod val="50000"/>
                  </a:schemeClr>
                </a:solidFill>
              </a:rPr>
              <a:t>Trend is toward wider spans of control</a:t>
            </a:r>
          </a:p>
          <a:p>
            <a:pPr marL="640080" lvl="1" indent="-274320" eaLnBrk="1" fontAlgn="auto" hangingPunct="1">
              <a:spcAft>
                <a:spcPts val="600"/>
              </a:spcAft>
              <a:buFont typeface="Wingdings 2"/>
              <a:buChar char=""/>
              <a:defRPr/>
            </a:pPr>
            <a:r>
              <a:rPr lang="en-US" sz="2400" dirty="0" smtClean="0">
                <a:solidFill>
                  <a:schemeClr val="accent2">
                    <a:lumMod val="50000"/>
                  </a:schemeClr>
                </a:solidFill>
              </a:rPr>
              <a:t>Wider span depends on knowledgeable employees</a:t>
            </a:r>
          </a:p>
          <a:p>
            <a:pPr marL="640080" lvl="1" indent="-274320" eaLnBrk="1" fontAlgn="auto" hangingPunct="1">
              <a:spcAft>
                <a:spcPts val="600"/>
              </a:spcAft>
              <a:buFont typeface="Wingdings 2"/>
              <a:buChar char=""/>
              <a:defRPr/>
            </a:pPr>
            <a:r>
              <a:rPr lang="en-US" sz="2400" dirty="0" smtClean="0">
                <a:solidFill>
                  <a:schemeClr val="accent2">
                    <a:lumMod val="50000"/>
                  </a:schemeClr>
                </a:solidFill>
              </a:rPr>
              <a:t>Affects speed of communication and decision making</a:t>
            </a:r>
          </a:p>
        </p:txBody>
      </p:sp>
      <p:sp>
        <p:nvSpPr>
          <p:cNvPr id="26628" name="Slide Number Placeholder 5"/>
          <p:cNvSpPr txBox="1">
            <a:spLocks noGrp="1"/>
          </p:cNvSpPr>
          <p:nvPr/>
        </p:nvSpPr>
        <p:spPr bwMode="auto">
          <a:xfrm>
            <a:off x="7145338" y="6248400"/>
            <a:ext cx="1905000" cy="457200"/>
          </a:xfrm>
          <a:prstGeom prst="rect">
            <a:avLst/>
          </a:prstGeom>
          <a:noFill/>
          <a:ln w="9525">
            <a:noFill/>
            <a:miter lim="800000"/>
            <a:headEnd/>
            <a:tailEnd/>
          </a:ln>
        </p:spPr>
        <p:txBody>
          <a:bodyPr/>
          <a:lstStyle/>
          <a:p>
            <a:pPr algn="r"/>
            <a:endParaRPr lang="en-US" sz="1400">
              <a:solidFill>
                <a:srgbClr val="161616"/>
              </a:solidFill>
              <a:latin typeface="Tahoma" pitchFamily="34" charset="0"/>
              <a:cs typeface="Tahoma" pitchFamily="34" charset="0"/>
            </a:endParaRPr>
          </a:p>
        </p:txBody>
      </p:sp>
    </p:spTree>
  </p:cSld>
  <p:clrMapOvr>
    <a:masterClrMapping/>
  </p:clrMapOvr>
  <p:transition xmlns:p14="http://schemas.microsoft.com/office/powerpoint/2010/main">
    <p:random/>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30" name="Title 1"/>
          <p:cNvSpPr>
            <a:spLocks noGrp="1"/>
          </p:cNvSpPr>
          <p:nvPr>
            <p:ph type="title"/>
          </p:nvPr>
        </p:nvSpPr>
        <p:spPr/>
        <p:txBody>
          <a:bodyPr/>
          <a:lstStyle/>
          <a:p>
            <a:pPr eaLnBrk="1" hangingPunct="1"/>
            <a:r>
              <a:rPr lang="en-US" smtClean="0"/>
              <a:t>Contrasting Spans of Control</a:t>
            </a:r>
          </a:p>
        </p:txBody>
      </p:sp>
      <p:sp>
        <p:nvSpPr>
          <p:cNvPr id="3" name="Slide Number Placeholder 2"/>
          <p:cNvSpPr>
            <a:spLocks noGrp="1"/>
          </p:cNvSpPr>
          <p:nvPr>
            <p:ph type="sldNum" sz="quarter" idx="12"/>
          </p:nvPr>
        </p:nvSpPr>
        <p:spPr/>
        <p:txBody>
          <a:bodyPr>
            <a:normAutofit fontScale="85000" lnSpcReduction="20000"/>
          </a:bodyPr>
          <a:lstStyle/>
          <a:p>
            <a:pPr>
              <a:defRPr/>
            </a:pPr>
            <a:r>
              <a:rPr lang="en-US" smtClean="0"/>
              <a:t>14-</a:t>
            </a:r>
            <a:fld id="{478C88D8-6CE2-47D0-AA2E-F4E7804B8775}" type="slidenum">
              <a:rPr lang="en-US" smtClean="0"/>
              <a:pPr>
                <a:defRPr/>
              </a:pPr>
              <a:t>9</a:t>
            </a:fld>
            <a:endParaRPr lang="en-US"/>
          </a:p>
        </p:txBody>
      </p:sp>
      <p:graphicFrame>
        <p:nvGraphicFramePr>
          <p:cNvPr id="1029" name="Object 5"/>
          <p:cNvGraphicFramePr>
            <a:graphicFrameLocks noChangeAspect="1"/>
          </p:cNvGraphicFramePr>
          <p:nvPr/>
        </p:nvGraphicFramePr>
        <p:xfrm>
          <a:off x="1081088" y="1608138"/>
          <a:ext cx="6934200" cy="4508500"/>
        </p:xfrm>
        <a:graphic>
          <a:graphicData uri="http://schemas.openxmlformats.org/presentationml/2006/ole">
            <mc:AlternateContent xmlns:mc="http://schemas.openxmlformats.org/markup-compatibility/2006">
              <mc:Choice xmlns:v="urn:schemas-microsoft-com:vml" Requires="v">
                <p:oleObj spid="_x0000_s1033" name="Photo Editor Photo" r:id="rId4" imgW="6335009" imgH="4258269" progId="">
                  <p:embed/>
                </p:oleObj>
              </mc:Choice>
              <mc:Fallback>
                <p:oleObj name="Photo Editor Photo" r:id="rId4" imgW="6335009" imgH="4258269" progId="">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1088" y="1608138"/>
                        <a:ext cx="6934200" cy="450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Medi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1045</TotalTime>
  <Words>2389</Words>
  <Application>Microsoft Macintosh PowerPoint</Application>
  <PresentationFormat>On-screen Show (4:3)</PresentationFormat>
  <Paragraphs>261</Paragraphs>
  <Slides>26</Slides>
  <Notes>26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28" baseType="lpstr">
      <vt:lpstr>Median</vt:lpstr>
      <vt:lpstr>Photo Editor Photo</vt:lpstr>
      <vt:lpstr>PowerPoint Presentation</vt:lpstr>
      <vt:lpstr>PowerPoint Presentation</vt:lpstr>
      <vt:lpstr>After studying this chapter, you should be able to:</vt:lpstr>
      <vt:lpstr>What is Organization Structure?</vt:lpstr>
      <vt:lpstr>Element 1: Work Specialization</vt:lpstr>
      <vt:lpstr>Element 2: Departmentalization</vt:lpstr>
      <vt:lpstr>Element 3: Chain of Command</vt:lpstr>
      <vt:lpstr>Element 4: Span of Control</vt:lpstr>
      <vt:lpstr>Contrasting Spans of Control</vt:lpstr>
      <vt:lpstr>Element 5: Centralization and Decentralization</vt:lpstr>
      <vt:lpstr>Element 6: Formalization</vt:lpstr>
      <vt:lpstr>Common Organizational Designs</vt:lpstr>
      <vt:lpstr>Simple Structure</vt:lpstr>
      <vt:lpstr>Bureaucracy</vt:lpstr>
      <vt:lpstr>Matrix Structure</vt:lpstr>
      <vt:lpstr>Matrix Structure for a College of Business Administration</vt:lpstr>
      <vt:lpstr>Models of Organizational Design</vt:lpstr>
      <vt:lpstr>New Design Options - Virtual</vt:lpstr>
      <vt:lpstr>The Boundryless Organization</vt:lpstr>
      <vt:lpstr>The Leaner Organization: Downsizing</vt:lpstr>
      <vt:lpstr>The Four Forces that Influence Structure</vt:lpstr>
      <vt:lpstr>Organizational Designs and Employee Behavior</vt:lpstr>
      <vt:lpstr>Global Implications</vt:lpstr>
      <vt:lpstr>Implications for Managers</vt:lpstr>
      <vt:lpstr>Keep in Mind…</vt:lpstr>
      <vt:lpstr>Summary</vt:lpstr>
    </vt:vector>
  </TitlesOfParts>
  <Company>MTC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Robbins &amp; Judge Essentials of Organizational Behavior 10e</dc:title>
  <dc:subject>14: Foundations of Organizational Structure</dc:subject>
  <dc:creator>Bob Stretch</dc:creator>
  <cp:lastModifiedBy>Erlan Bakiev</cp:lastModifiedBy>
  <cp:revision>82</cp:revision>
  <dcterms:created xsi:type="dcterms:W3CDTF">2004-01-27T19:28:35Z</dcterms:created>
  <dcterms:modified xsi:type="dcterms:W3CDTF">2014-02-19T11:46:06Z</dcterms:modified>
  <cp:category>Basic PowerPoints</cp:category>
</cp:coreProperties>
</file>